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3" r:id="rId2"/>
  </p:sldMasterIdLst>
  <p:notesMasterIdLst>
    <p:notesMasterId r:id="rId25"/>
  </p:notesMasterIdLst>
  <p:sldIdLst>
    <p:sldId id="362" r:id="rId3"/>
    <p:sldId id="364" r:id="rId4"/>
    <p:sldId id="311" r:id="rId5"/>
    <p:sldId id="312" r:id="rId6"/>
    <p:sldId id="377" r:id="rId7"/>
    <p:sldId id="379" r:id="rId8"/>
    <p:sldId id="257" r:id="rId9"/>
    <p:sldId id="258" r:id="rId10"/>
    <p:sldId id="370" r:id="rId11"/>
    <p:sldId id="367" r:id="rId12"/>
    <p:sldId id="369" r:id="rId13"/>
    <p:sldId id="368" r:id="rId14"/>
    <p:sldId id="371" r:id="rId15"/>
    <p:sldId id="372" r:id="rId16"/>
    <p:sldId id="373" r:id="rId17"/>
    <p:sldId id="374" r:id="rId18"/>
    <p:sldId id="376" r:id="rId19"/>
    <p:sldId id="375" r:id="rId20"/>
    <p:sldId id="380" r:id="rId21"/>
    <p:sldId id="381" r:id="rId22"/>
    <p:sldId id="365" r:id="rId23"/>
    <p:sldId id="366" r:id="rId24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E682CE-6C9F-4FA1-BEBF-31A1D0206074}" v="17" dt="2024-04-06T12:31:41.8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86" autoAdjust="0"/>
    <p:restoredTop sz="68931" autoAdjust="0"/>
  </p:normalViewPr>
  <p:slideViewPr>
    <p:cSldViewPr snapToGrid="0">
      <p:cViewPr varScale="1">
        <p:scale>
          <a:sx n="67" d="100"/>
          <a:sy n="67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Карпенко Татьяна Викторовна" userId="9d80fad5-7202-4e62-b9a7-62d318cca315" providerId="ADAL" clId="{E8E682CE-6C9F-4FA1-BEBF-31A1D0206074}"/>
    <pc:docChg chg="undo custSel addSld delSld modSld sldOrd">
      <pc:chgData name="Карпенко Татьяна Викторовна" userId="9d80fad5-7202-4e62-b9a7-62d318cca315" providerId="ADAL" clId="{E8E682CE-6C9F-4FA1-BEBF-31A1D0206074}" dt="2024-04-06T12:33:24.274" v="303" actId="207"/>
      <pc:docMkLst>
        <pc:docMk/>
      </pc:docMkLst>
      <pc:sldChg chg="add del">
        <pc:chgData name="Карпенко Татьяна Викторовна" userId="9d80fad5-7202-4e62-b9a7-62d318cca315" providerId="ADAL" clId="{E8E682CE-6C9F-4FA1-BEBF-31A1D0206074}" dt="2024-04-06T12:02:38.102" v="1" actId="2696"/>
        <pc:sldMkLst>
          <pc:docMk/>
          <pc:sldMk cId="1653943558" sldId="289"/>
        </pc:sldMkLst>
      </pc:sldChg>
      <pc:sldChg chg="add">
        <pc:chgData name="Карпенко Татьяна Викторовна" userId="9d80fad5-7202-4e62-b9a7-62d318cca315" providerId="ADAL" clId="{E8E682CE-6C9F-4FA1-BEBF-31A1D0206074}" dt="2024-04-06T12:02:19.263" v="0"/>
        <pc:sldMkLst>
          <pc:docMk/>
          <pc:sldMk cId="2167314445" sldId="311"/>
        </pc:sldMkLst>
      </pc:sldChg>
      <pc:sldChg chg="add ord">
        <pc:chgData name="Карпенко Татьяна Викторовна" userId="9d80fad5-7202-4e62-b9a7-62d318cca315" providerId="ADAL" clId="{E8E682CE-6C9F-4FA1-BEBF-31A1D0206074}" dt="2024-04-06T12:19:47.223" v="170"/>
        <pc:sldMkLst>
          <pc:docMk/>
          <pc:sldMk cId="872041613" sldId="312"/>
        </pc:sldMkLst>
      </pc:sldChg>
      <pc:sldChg chg="modSp mod">
        <pc:chgData name="Карпенко Татьяна Викторовна" userId="9d80fad5-7202-4e62-b9a7-62d318cca315" providerId="ADAL" clId="{E8E682CE-6C9F-4FA1-BEBF-31A1D0206074}" dt="2024-04-06T12:05:46.361" v="82" actId="20577"/>
        <pc:sldMkLst>
          <pc:docMk/>
          <pc:sldMk cId="2077707506" sldId="362"/>
        </pc:sldMkLst>
        <pc:spChg chg="mod">
          <ac:chgData name="Карпенко Татьяна Викторовна" userId="9d80fad5-7202-4e62-b9a7-62d318cca315" providerId="ADAL" clId="{E8E682CE-6C9F-4FA1-BEBF-31A1D0206074}" dt="2024-04-06T12:05:46.361" v="82" actId="20577"/>
          <ac:spMkLst>
            <pc:docMk/>
            <pc:sldMk cId="2077707506" sldId="362"/>
            <ac:spMk id="2" creationId="{00000000-0000-0000-0000-000000000000}"/>
          </ac:spMkLst>
        </pc:spChg>
      </pc:sldChg>
      <pc:sldChg chg="del">
        <pc:chgData name="Карпенко Татьяна Викторовна" userId="9d80fad5-7202-4e62-b9a7-62d318cca315" providerId="ADAL" clId="{E8E682CE-6C9F-4FA1-BEBF-31A1D0206074}" dt="2024-04-06T12:27:07.238" v="257" actId="2696"/>
        <pc:sldMkLst>
          <pc:docMk/>
          <pc:sldMk cId="3323709637" sldId="363"/>
        </pc:sldMkLst>
      </pc:sldChg>
      <pc:sldChg chg="ord">
        <pc:chgData name="Карпенко Татьяна Викторовна" userId="9d80fad5-7202-4e62-b9a7-62d318cca315" providerId="ADAL" clId="{E8E682CE-6C9F-4FA1-BEBF-31A1D0206074}" dt="2024-04-06T12:26:01.938" v="250"/>
        <pc:sldMkLst>
          <pc:docMk/>
          <pc:sldMk cId="1278369602" sldId="364"/>
        </pc:sldMkLst>
      </pc:sldChg>
      <pc:sldChg chg="addSp delSp modSp new mod ord">
        <pc:chgData name="Карпенко Татьяна Викторовна" userId="9d80fad5-7202-4e62-b9a7-62d318cca315" providerId="ADAL" clId="{E8E682CE-6C9F-4FA1-BEBF-31A1D0206074}" dt="2024-04-06T12:20:29.210" v="172" actId="207"/>
        <pc:sldMkLst>
          <pc:docMk/>
          <pc:sldMk cId="2196535898" sldId="377"/>
        </pc:sldMkLst>
        <pc:spChg chg="add mod">
          <ac:chgData name="Карпенко Татьяна Викторовна" userId="9d80fad5-7202-4e62-b9a7-62d318cca315" providerId="ADAL" clId="{E8E682CE-6C9F-4FA1-BEBF-31A1D0206074}" dt="2024-04-06T12:20:22.802" v="171" actId="207"/>
          <ac:spMkLst>
            <pc:docMk/>
            <pc:sldMk cId="2196535898" sldId="377"/>
            <ac:spMk id="3" creationId="{110A66DA-26DE-63CA-80FE-C0FC539788AB}"/>
          </ac:spMkLst>
        </pc:spChg>
        <pc:spChg chg="add del mod">
          <ac:chgData name="Карпенко Татьяна Викторовна" userId="9d80fad5-7202-4e62-b9a7-62d318cca315" providerId="ADAL" clId="{E8E682CE-6C9F-4FA1-BEBF-31A1D0206074}" dt="2024-04-06T12:09:12.287" v="97" actId="22"/>
          <ac:spMkLst>
            <pc:docMk/>
            <pc:sldMk cId="2196535898" sldId="377"/>
            <ac:spMk id="5" creationId="{8A2FFDC1-6616-11A8-C43A-745F1A410F49}"/>
          </ac:spMkLst>
        </pc:spChg>
        <pc:spChg chg="add del mod">
          <ac:chgData name="Карпенко Татьяна Викторовна" userId="9d80fad5-7202-4e62-b9a7-62d318cca315" providerId="ADAL" clId="{E8E682CE-6C9F-4FA1-BEBF-31A1D0206074}" dt="2024-04-06T12:09:18.989" v="101" actId="22"/>
          <ac:spMkLst>
            <pc:docMk/>
            <pc:sldMk cId="2196535898" sldId="377"/>
            <ac:spMk id="7" creationId="{C50CDA9C-76D6-C759-E029-CB95A429585A}"/>
          </ac:spMkLst>
        </pc:spChg>
        <pc:spChg chg="add del mod">
          <ac:chgData name="Карпенко Татьяна Викторовна" userId="9d80fad5-7202-4e62-b9a7-62d318cca315" providerId="ADAL" clId="{E8E682CE-6C9F-4FA1-BEBF-31A1D0206074}" dt="2024-04-06T12:16:26.193" v="141"/>
          <ac:spMkLst>
            <pc:docMk/>
            <pc:sldMk cId="2196535898" sldId="377"/>
            <ac:spMk id="9" creationId="{EB9DA006-A593-AFE9-6F6E-6D3DA6973FB3}"/>
          </ac:spMkLst>
        </pc:spChg>
        <pc:spChg chg="add del mod">
          <ac:chgData name="Карпенко Татьяна Викторовна" userId="9d80fad5-7202-4e62-b9a7-62d318cca315" providerId="ADAL" clId="{E8E682CE-6C9F-4FA1-BEBF-31A1D0206074}" dt="2024-04-06T12:16:58.584" v="147" actId="22"/>
          <ac:spMkLst>
            <pc:docMk/>
            <pc:sldMk cId="2196535898" sldId="377"/>
            <ac:spMk id="12" creationId="{6326A4CE-2BB3-157A-3370-27CCB8FB97B7}"/>
          </ac:spMkLst>
        </pc:spChg>
        <pc:spChg chg="add mod">
          <ac:chgData name="Карпенко Татьяна Викторовна" userId="9d80fad5-7202-4e62-b9a7-62d318cca315" providerId="ADAL" clId="{E8E682CE-6C9F-4FA1-BEBF-31A1D0206074}" dt="2024-04-06T12:20:29.210" v="172" actId="207"/>
          <ac:spMkLst>
            <pc:docMk/>
            <pc:sldMk cId="2196535898" sldId="377"/>
            <ac:spMk id="14" creationId="{264F4CAD-CDDC-1C84-CF45-23F1CEDBB131}"/>
          </ac:spMkLst>
        </pc:spChg>
        <pc:picChg chg="add mod">
          <ac:chgData name="Карпенко Татьяна Викторовна" userId="9d80fad5-7202-4e62-b9a7-62d318cca315" providerId="ADAL" clId="{E8E682CE-6C9F-4FA1-BEBF-31A1D0206074}" dt="2024-04-06T12:18:14.263" v="157" actId="1076"/>
          <ac:picMkLst>
            <pc:docMk/>
            <pc:sldMk cId="2196535898" sldId="377"/>
            <ac:picMk id="10" creationId="{402136F9-6DDC-DE8B-D386-9D830ADC6E2C}"/>
          </ac:picMkLst>
        </pc:picChg>
      </pc:sldChg>
      <pc:sldChg chg="addSp modSp new del mod ord">
        <pc:chgData name="Карпенко Татьяна Викторовна" userId="9d80fad5-7202-4e62-b9a7-62d318cca315" providerId="ADAL" clId="{E8E682CE-6C9F-4FA1-BEBF-31A1D0206074}" dt="2024-04-06T12:25:46.717" v="248" actId="2696"/>
        <pc:sldMkLst>
          <pc:docMk/>
          <pc:sldMk cId="1842274637" sldId="378"/>
        </pc:sldMkLst>
        <pc:spChg chg="add">
          <ac:chgData name="Карпенко Татьяна Викторовна" userId="9d80fad5-7202-4e62-b9a7-62d318cca315" providerId="ADAL" clId="{E8E682CE-6C9F-4FA1-BEBF-31A1D0206074}" dt="2024-04-06T12:11:24.106" v="115"/>
          <ac:spMkLst>
            <pc:docMk/>
            <pc:sldMk cId="1842274637" sldId="378"/>
            <ac:spMk id="2" creationId="{F42EEC6D-0DE4-1123-611B-D59B734F0773}"/>
          </ac:spMkLst>
        </pc:spChg>
        <pc:spChg chg="add mod">
          <ac:chgData name="Карпенко Татьяна Викторовна" userId="9d80fad5-7202-4e62-b9a7-62d318cca315" providerId="ADAL" clId="{E8E682CE-6C9F-4FA1-BEBF-31A1D0206074}" dt="2024-04-06T12:11:27.849" v="117"/>
          <ac:spMkLst>
            <pc:docMk/>
            <pc:sldMk cId="1842274637" sldId="378"/>
            <ac:spMk id="3" creationId="{40F71DAE-2788-652D-5425-B23E0335B60D}"/>
          </ac:spMkLst>
        </pc:spChg>
        <pc:picChg chg="add mod">
          <ac:chgData name="Карпенко Татьяна Викторовна" userId="9d80fad5-7202-4e62-b9a7-62d318cca315" providerId="ADAL" clId="{E8E682CE-6C9F-4FA1-BEBF-31A1D0206074}" dt="2024-04-06T12:11:37.122" v="120" actId="14100"/>
          <ac:picMkLst>
            <pc:docMk/>
            <pc:sldMk cId="1842274637" sldId="378"/>
            <ac:picMk id="4" creationId="{399E377C-6E13-CA91-B938-E69E673DE2E8}"/>
          </ac:picMkLst>
        </pc:picChg>
      </pc:sldChg>
      <pc:sldChg chg="addSp delSp modSp new mod modClrScheme chgLayout">
        <pc:chgData name="Карпенко Татьяна Викторовна" userId="9d80fad5-7202-4e62-b9a7-62d318cca315" providerId="ADAL" clId="{E8E682CE-6C9F-4FA1-BEBF-31A1D0206074}" dt="2024-04-06T12:26:47.806" v="256" actId="14100"/>
        <pc:sldMkLst>
          <pc:docMk/>
          <pc:sldMk cId="385464045" sldId="379"/>
        </pc:sldMkLst>
        <pc:spChg chg="add mod ord">
          <ac:chgData name="Карпенко Татьяна Викторовна" userId="9d80fad5-7202-4e62-b9a7-62d318cca315" providerId="ADAL" clId="{E8E682CE-6C9F-4FA1-BEBF-31A1D0206074}" dt="2024-04-06T12:26:47.806" v="256" actId="14100"/>
          <ac:spMkLst>
            <pc:docMk/>
            <pc:sldMk cId="385464045" sldId="379"/>
            <ac:spMk id="3" creationId="{C865AF38-58F1-3AA6-F602-04D422CD0BC0}"/>
          </ac:spMkLst>
        </pc:spChg>
        <pc:spChg chg="add del mod">
          <ac:chgData name="Карпенко Татьяна Викторовна" userId="9d80fad5-7202-4e62-b9a7-62d318cca315" providerId="ADAL" clId="{E8E682CE-6C9F-4FA1-BEBF-31A1D0206074}" dt="2024-04-06T12:24:32.139" v="212" actId="21"/>
          <ac:spMkLst>
            <pc:docMk/>
            <pc:sldMk cId="385464045" sldId="379"/>
            <ac:spMk id="9" creationId="{F59A810E-FAC9-64D4-8372-A4688B26F76A}"/>
          </ac:spMkLst>
        </pc:spChg>
        <pc:spChg chg="add del">
          <ac:chgData name="Карпенко Татьяна Викторовна" userId="9d80fad5-7202-4e62-b9a7-62d318cca315" providerId="ADAL" clId="{E8E682CE-6C9F-4FA1-BEBF-31A1D0206074}" dt="2024-04-06T12:22:50.273" v="186" actId="26606"/>
          <ac:spMkLst>
            <pc:docMk/>
            <pc:sldMk cId="385464045" sldId="379"/>
            <ac:spMk id="11" creationId="{BD25FAAD-2B10-7286-956E-052A38B5C5FC}"/>
          </ac:spMkLst>
        </pc:spChg>
        <pc:spChg chg="add mod">
          <ac:chgData name="Карпенко Татьяна Викторовна" userId="9d80fad5-7202-4e62-b9a7-62d318cca315" providerId="ADAL" clId="{E8E682CE-6C9F-4FA1-BEBF-31A1D0206074}" dt="2024-04-06T12:26:42.555" v="253" actId="14100"/>
          <ac:spMkLst>
            <pc:docMk/>
            <pc:sldMk cId="385464045" sldId="379"/>
            <ac:spMk id="13" creationId="{F59A810E-FAC9-64D4-8372-A4688B26F76A}"/>
          </ac:spMkLst>
        </pc:spChg>
        <pc:picChg chg="add mod">
          <ac:chgData name="Карпенко Татьяна Викторовна" userId="9d80fad5-7202-4e62-b9a7-62d318cca315" providerId="ADAL" clId="{E8E682CE-6C9F-4FA1-BEBF-31A1D0206074}" dt="2024-04-06T12:25:29.436" v="246" actId="14100"/>
          <ac:picMkLst>
            <pc:docMk/>
            <pc:sldMk cId="385464045" sldId="379"/>
            <ac:picMk id="4" creationId="{27728D38-9CA5-18A8-22F2-CBE7EA8C53D9}"/>
          </ac:picMkLst>
        </pc:picChg>
        <pc:picChg chg="add del mod">
          <ac:chgData name="Карпенко Татьяна Викторовна" userId="9d80fad5-7202-4e62-b9a7-62d318cca315" providerId="ADAL" clId="{E8E682CE-6C9F-4FA1-BEBF-31A1D0206074}" dt="2024-04-06T12:24:22.747" v="211" actId="22"/>
          <ac:picMkLst>
            <pc:docMk/>
            <pc:sldMk cId="385464045" sldId="379"/>
            <ac:picMk id="6" creationId="{A46DE7D5-9950-3AF5-8B49-9485F962D82D}"/>
          </ac:picMkLst>
        </pc:picChg>
      </pc:sldChg>
      <pc:sldChg chg="addSp modSp new mod">
        <pc:chgData name="Карпенко Татьяна Викторовна" userId="9d80fad5-7202-4e62-b9a7-62d318cca315" providerId="ADAL" clId="{E8E682CE-6C9F-4FA1-BEBF-31A1D0206074}" dt="2024-04-06T12:33:10.403" v="302" actId="207"/>
        <pc:sldMkLst>
          <pc:docMk/>
          <pc:sldMk cId="1610827393" sldId="380"/>
        </pc:sldMkLst>
        <pc:spChg chg="mod">
          <ac:chgData name="Карпенко Татьяна Викторовна" userId="9d80fad5-7202-4e62-b9a7-62d318cca315" providerId="ADAL" clId="{E8E682CE-6C9F-4FA1-BEBF-31A1D0206074}" dt="2024-04-06T12:30:14.682" v="281" actId="122"/>
          <ac:spMkLst>
            <pc:docMk/>
            <pc:sldMk cId="1610827393" sldId="380"/>
            <ac:spMk id="2" creationId="{AD97A1BB-1F70-696A-2E8D-024ECFA0FF1E}"/>
          </ac:spMkLst>
        </pc:spChg>
        <pc:spChg chg="mod">
          <ac:chgData name="Карпенко Татьяна Викторовна" userId="9d80fad5-7202-4e62-b9a7-62d318cca315" providerId="ADAL" clId="{E8E682CE-6C9F-4FA1-BEBF-31A1D0206074}" dt="2024-04-06T12:33:10.403" v="302" actId="207"/>
          <ac:spMkLst>
            <pc:docMk/>
            <pc:sldMk cId="1610827393" sldId="380"/>
            <ac:spMk id="3" creationId="{5543D7CA-C6B4-83F3-2186-438B089A89D9}"/>
          </ac:spMkLst>
        </pc:spChg>
        <pc:picChg chg="add mod">
          <ac:chgData name="Карпенко Татьяна Викторовна" userId="9d80fad5-7202-4e62-b9a7-62d318cca315" providerId="ADAL" clId="{E8E682CE-6C9F-4FA1-BEBF-31A1D0206074}" dt="2024-04-06T12:30:24.169" v="283" actId="1076"/>
          <ac:picMkLst>
            <pc:docMk/>
            <pc:sldMk cId="1610827393" sldId="380"/>
            <ac:picMk id="4" creationId="{6E730FE3-9274-3CA5-1ABE-B9BDE7961842}"/>
          </ac:picMkLst>
        </pc:picChg>
      </pc:sldChg>
      <pc:sldChg chg="addSp delSp new del mod">
        <pc:chgData name="Карпенко Татьяна Викторовна" userId="9d80fad5-7202-4e62-b9a7-62d318cca315" providerId="ADAL" clId="{E8E682CE-6C9F-4FA1-BEBF-31A1D0206074}" dt="2024-04-06T12:28:13.194" v="261" actId="680"/>
        <pc:sldMkLst>
          <pc:docMk/>
          <pc:sldMk cId="4216187484" sldId="380"/>
        </pc:sldMkLst>
        <pc:spChg chg="add del">
          <ac:chgData name="Карпенко Татьяна Викторовна" userId="9d80fad5-7202-4e62-b9a7-62d318cca315" providerId="ADAL" clId="{E8E682CE-6C9F-4FA1-BEBF-31A1D0206074}" dt="2024-04-06T12:28:10.884" v="260" actId="22"/>
          <ac:spMkLst>
            <pc:docMk/>
            <pc:sldMk cId="4216187484" sldId="380"/>
            <ac:spMk id="3" creationId="{FE827AE6-54BB-F8B3-2D30-F5CB84979654}"/>
          </ac:spMkLst>
        </pc:spChg>
      </pc:sldChg>
      <pc:sldChg chg="addSp delSp modSp new mod">
        <pc:chgData name="Карпенко Татьяна Викторовна" userId="9d80fad5-7202-4e62-b9a7-62d318cca315" providerId="ADAL" clId="{E8E682CE-6C9F-4FA1-BEBF-31A1D0206074}" dt="2024-04-06T12:33:24.274" v="303" actId="207"/>
        <pc:sldMkLst>
          <pc:docMk/>
          <pc:sldMk cId="197436232" sldId="381"/>
        </pc:sldMkLst>
        <pc:spChg chg="mod">
          <ac:chgData name="Карпенко Татьяна Викторовна" userId="9d80fad5-7202-4e62-b9a7-62d318cca315" providerId="ADAL" clId="{E8E682CE-6C9F-4FA1-BEBF-31A1D0206074}" dt="2024-04-06T12:31:54.296" v="290" actId="113"/>
          <ac:spMkLst>
            <pc:docMk/>
            <pc:sldMk cId="197436232" sldId="381"/>
            <ac:spMk id="2" creationId="{90AAE189-F15E-33F8-8BB3-C618996B4676}"/>
          </ac:spMkLst>
        </pc:spChg>
        <pc:spChg chg="del">
          <ac:chgData name="Карпенко Татьяна Викторовна" userId="9d80fad5-7202-4e62-b9a7-62d318cca315" providerId="ADAL" clId="{E8E682CE-6C9F-4FA1-BEBF-31A1D0206074}" dt="2024-04-06T12:31:41.845" v="287"/>
          <ac:spMkLst>
            <pc:docMk/>
            <pc:sldMk cId="197436232" sldId="381"/>
            <ac:spMk id="3" creationId="{0548430C-4540-2AAD-664E-6B76528E54E6}"/>
          </ac:spMkLst>
        </pc:spChg>
        <pc:spChg chg="add mod">
          <ac:chgData name="Карпенко Татьяна Викторовна" userId="9d80fad5-7202-4e62-b9a7-62d318cca315" providerId="ADAL" clId="{E8E682CE-6C9F-4FA1-BEBF-31A1D0206074}" dt="2024-04-06T12:33:24.274" v="303" actId="207"/>
          <ac:spMkLst>
            <pc:docMk/>
            <pc:sldMk cId="197436232" sldId="381"/>
            <ac:spMk id="7" creationId="{C0CCF550-7E3C-E8C4-D497-FFDF2D165DC5}"/>
          </ac:spMkLst>
        </pc:spChg>
        <pc:picChg chg="add mod">
          <ac:chgData name="Карпенко Татьяна Викторовна" userId="9d80fad5-7202-4e62-b9a7-62d318cca315" providerId="ADAL" clId="{E8E682CE-6C9F-4FA1-BEBF-31A1D0206074}" dt="2024-04-06T12:31:26.104" v="285"/>
          <ac:picMkLst>
            <pc:docMk/>
            <pc:sldMk cId="197436232" sldId="381"/>
            <ac:picMk id="4" creationId="{3C50E4A3-C9E0-C9E1-6B3F-E9412387530F}"/>
          </ac:picMkLst>
        </pc:picChg>
        <pc:picChg chg="add mod">
          <ac:chgData name="Карпенко Татьяна Викторовна" userId="9d80fad5-7202-4e62-b9a7-62d318cca315" providerId="ADAL" clId="{E8E682CE-6C9F-4FA1-BEBF-31A1D0206074}" dt="2024-04-06T12:31:46.173" v="288" actId="1076"/>
          <ac:picMkLst>
            <pc:docMk/>
            <pc:sldMk cId="197436232" sldId="381"/>
            <ac:picMk id="5" creationId="{CBD655E1-9095-E2B8-E281-2829DB15EF7F}"/>
          </ac:picMkLst>
        </pc:picChg>
      </pc:sldChg>
    </pc:docChg>
  </pc:docChgLst>
  <pc:docChgLst>
    <pc:chgData name="Карпенко Татьяна Викторовна" userId="9d80fad5-7202-4e62-b9a7-62d318cca315" providerId="ADAL" clId="{FF2AF19E-F8F4-4F8D-91F2-F53298C479E8}"/>
    <pc:docChg chg="addSld modSld sldOrd">
      <pc:chgData name="Карпенко Татьяна Викторовна" userId="9d80fad5-7202-4e62-b9a7-62d318cca315" providerId="ADAL" clId="{FF2AF19E-F8F4-4F8D-91F2-F53298C479E8}" dt="2023-04-24T19:57:04.816" v="144" actId="20577"/>
      <pc:docMkLst>
        <pc:docMk/>
      </pc:docMkLst>
      <pc:sldChg chg="ord">
        <pc:chgData name="Карпенко Татьяна Викторовна" userId="9d80fad5-7202-4e62-b9a7-62d318cca315" providerId="ADAL" clId="{FF2AF19E-F8F4-4F8D-91F2-F53298C479E8}" dt="2023-04-24T19:31:40.805" v="47"/>
        <pc:sldMkLst>
          <pc:docMk/>
          <pc:sldMk cId="2085855988" sldId="365"/>
        </pc:sldMkLst>
      </pc:sldChg>
      <pc:sldChg chg="ord">
        <pc:chgData name="Карпенко Татьяна Викторовна" userId="9d80fad5-7202-4e62-b9a7-62d318cca315" providerId="ADAL" clId="{FF2AF19E-F8F4-4F8D-91F2-F53298C479E8}" dt="2023-04-24T19:31:50.797" v="49"/>
        <pc:sldMkLst>
          <pc:docMk/>
          <pc:sldMk cId="112300787" sldId="366"/>
        </pc:sldMkLst>
      </pc:sldChg>
      <pc:sldChg chg="modSp mod ord modNotesTx">
        <pc:chgData name="Карпенко Татьяна Викторовна" userId="9d80fad5-7202-4e62-b9a7-62d318cca315" providerId="ADAL" clId="{FF2AF19E-F8F4-4F8D-91F2-F53298C479E8}" dt="2023-04-24T19:57:04.816" v="144" actId="20577"/>
        <pc:sldMkLst>
          <pc:docMk/>
          <pc:sldMk cId="3868734196" sldId="368"/>
        </pc:sldMkLst>
        <pc:graphicFrameChg chg="mod modGraphic">
          <ac:chgData name="Карпенко Татьяна Викторовна" userId="9d80fad5-7202-4e62-b9a7-62d318cca315" providerId="ADAL" clId="{FF2AF19E-F8F4-4F8D-91F2-F53298C479E8}" dt="2023-04-24T19:57:04.816" v="144" actId="20577"/>
          <ac:graphicFrameMkLst>
            <pc:docMk/>
            <pc:sldMk cId="3868734196" sldId="368"/>
            <ac:graphicFrameMk id="2" creationId="{823C009E-4F5F-CD99-A306-ED34D9D5E5C8}"/>
          </ac:graphicFrameMkLst>
        </pc:graphicFrameChg>
      </pc:sldChg>
      <pc:sldChg chg="addSp modSp new mod">
        <pc:chgData name="Карпенко Татьяна Викторовна" userId="9d80fad5-7202-4e62-b9a7-62d318cca315" providerId="ADAL" clId="{FF2AF19E-F8F4-4F8D-91F2-F53298C479E8}" dt="2023-04-24T19:45:08.370" v="64" actId="14100"/>
        <pc:sldMkLst>
          <pc:docMk/>
          <pc:sldMk cId="2383546090" sldId="370"/>
        </pc:sldMkLst>
        <pc:spChg chg="add mod">
          <ac:chgData name="Карпенко Татьяна Викторовна" userId="9d80fad5-7202-4e62-b9a7-62d318cca315" providerId="ADAL" clId="{FF2AF19E-F8F4-4F8D-91F2-F53298C479E8}" dt="2023-04-24T19:45:08.370" v="64" actId="14100"/>
          <ac:spMkLst>
            <pc:docMk/>
            <pc:sldMk cId="2383546090" sldId="370"/>
            <ac:spMk id="3" creationId="{B5F021A1-2981-A46F-5861-1F8451B62219}"/>
          </ac:spMkLst>
        </pc:spChg>
      </pc:sldChg>
    </pc:docChg>
  </pc:docChgLst>
  <pc:docChgLst>
    <pc:chgData name="Карпенко Татьяна Викторовна" userId="9d80fad5-7202-4e62-b9a7-62d318cca315" providerId="ADAL" clId="{33A8B2A2-3E6A-48BE-BB62-78B5692D7151}"/>
    <pc:docChg chg="delSld delMainMaster">
      <pc:chgData name="Карпенко Татьяна Викторовна" userId="9d80fad5-7202-4e62-b9a7-62d318cca315" providerId="ADAL" clId="{33A8B2A2-3E6A-48BE-BB62-78B5692D7151}" dt="2023-04-24T11:08:14.469" v="0" actId="47"/>
      <pc:docMkLst>
        <pc:docMk/>
      </pc:docMkLst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3694993530" sldId="329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1710981083" sldId="332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3635448387" sldId="337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4176822094" sldId="338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588822663" sldId="340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3484969008" sldId="342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1484533076" sldId="344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3191732066" sldId="345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2578546930" sldId="346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1977506259" sldId="347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1348976717" sldId="348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1633454438" sldId="349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2807716773" sldId="350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3423804553" sldId="351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725734459" sldId="353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445843645" sldId="355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3395581021" sldId="356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922402053" sldId="357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2347888061" sldId="358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4254436027" sldId="360"/>
        </pc:sldMkLst>
      </pc:sldChg>
      <pc:sldChg chg="del">
        <pc:chgData name="Карпенко Татьяна Викторовна" userId="9d80fad5-7202-4e62-b9a7-62d318cca315" providerId="ADAL" clId="{33A8B2A2-3E6A-48BE-BB62-78B5692D7151}" dt="2023-04-24T11:08:14.469" v="0" actId="47"/>
        <pc:sldMkLst>
          <pc:docMk/>
          <pc:sldMk cId="1279760186" sldId="361"/>
        </pc:sldMkLst>
      </pc:sld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648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648"/>
            <pc:sldLayoutMk cId="2265383059" sldId="2147483650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681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681"/>
            <pc:sldLayoutMk cId="2265383059" sldId="2147483682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691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691"/>
            <pc:sldLayoutMk cId="2265383059" sldId="2147483692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693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693"/>
            <pc:sldLayoutMk cId="2265383059" sldId="2147483694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697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697"/>
            <pc:sldLayoutMk cId="2265383059" sldId="2147483698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01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01"/>
            <pc:sldLayoutMk cId="2265383059" sldId="2147483702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05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05"/>
            <pc:sldLayoutMk cId="2265383059" sldId="2147483706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07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07"/>
            <pc:sldLayoutMk cId="2265383059" sldId="2147483708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09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09"/>
            <pc:sldLayoutMk cId="2265383059" sldId="2147483710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11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11"/>
            <pc:sldLayoutMk cId="2265383059" sldId="2147483712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13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13"/>
            <pc:sldLayoutMk cId="2265383059" sldId="2147483714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15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15"/>
            <pc:sldLayoutMk cId="2265383059" sldId="2147483716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17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17"/>
            <pc:sldLayoutMk cId="2265383059" sldId="2147483718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19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19"/>
            <pc:sldLayoutMk cId="2265383059" sldId="2147483720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23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23"/>
            <pc:sldLayoutMk cId="2265383059" sldId="2147483724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27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27"/>
            <pc:sldLayoutMk cId="2265383059" sldId="2147483728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29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29"/>
            <pc:sldLayoutMk cId="2265383059" sldId="2147483730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31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31"/>
            <pc:sldLayoutMk cId="2265383059" sldId="2147483732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33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33"/>
            <pc:sldLayoutMk cId="2265383059" sldId="2147483734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37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37"/>
            <pc:sldLayoutMk cId="2265383059" sldId="2147483738"/>
          </pc:sldLayoutMkLst>
        </pc:sldLayoutChg>
      </pc:sldMasterChg>
      <pc:sldMasterChg chg="del delSldLayout">
        <pc:chgData name="Карпенко Татьяна Викторовна" userId="9d80fad5-7202-4e62-b9a7-62d318cca315" providerId="ADAL" clId="{33A8B2A2-3E6A-48BE-BB62-78B5692D7151}" dt="2023-04-24T11:08:14.469" v="0" actId="47"/>
        <pc:sldMasterMkLst>
          <pc:docMk/>
          <pc:sldMasterMk cId="0" sldId="2147483739"/>
        </pc:sldMasterMkLst>
        <pc:sldLayoutChg chg="del">
          <pc:chgData name="Карпенко Татьяна Викторовна" userId="9d80fad5-7202-4e62-b9a7-62d318cca315" providerId="ADAL" clId="{33A8B2A2-3E6A-48BE-BB62-78B5692D7151}" dt="2023-04-24T11:08:14.469" v="0" actId="47"/>
          <pc:sldLayoutMkLst>
            <pc:docMk/>
            <pc:sldMasterMk cId="0" sldId="2147483739"/>
            <pc:sldLayoutMk cId="2265383059" sldId="2147483740"/>
          </pc:sldLayoutMkLst>
        </pc:sldLayoutChg>
      </pc:sldMasterChg>
    </pc:docChg>
  </pc:docChgLst>
  <pc:docChgLst>
    <pc:chgData name="Володина Татьяна Викторовна" userId="80407f7f-0a5e-4b14-b811-4d382786ffc9" providerId="ADAL" clId="{5EB37A92-CDCA-4EC9-8FC3-882250C4BD51}"/>
    <pc:docChg chg="undo custSel addSld delSld modSld sldOrd addMainMaster delMainMaster modMainMaster">
      <pc:chgData name="Володина Татьяна Викторовна" userId="80407f7f-0a5e-4b14-b811-4d382786ffc9" providerId="ADAL" clId="{5EB37A92-CDCA-4EC9-8FC3-882250C4BD51}" dt="2022-11-28T08:13:41.666" v="111" actId="47"/>
      <pc:docMkLst>
        <pc:docMk/>
      </pc:docMkLst>
      <pc:sldChg chg="del">
        <pc:chgData name="Володина Татьяна Викторовна" userId="80407f7f-0a5e-4b14-b811-4d382786ffc9" providerId="ADAL" clId="{5EB37A92-CDCA-4EC9-8FC3-882250C4BD51}" dt="2022-11-28T07:28:11.571" v="2" actId="2696"/>
        <pc:sldMkLst>
          <pc:docMk/>
          <pc:sldMk cId="1519590927" sldId="256"/>
        </pc:sldMkLst>
      </pc:sldChg>
      <pc:sldChg chg="del">
        <pc:chgData name="Володина Татьяна Викторовна" userId="80407f7f-0a5e-4b14-b811-4d382786ffc9" providerId="ADAL" clId="{5EB37A92-CDCA-4EC9-8FC3-882250C4BD51}" dt="2022-11-28T07:39:50.476" v="61" actId="2696"/>
        <pc:sldMkLst>
          <pc:docMk/>
          <pc:sldMk cId="849459713" sldId="259"/>
        </pc:sldMkLst>
      </pc:sldChg>
      <pc:sldChg chg="del">
        <pc:chgData name="Володина Татьяна Викторовна" userId="80407f7f-0a5e-4b14-b811-4d382786ffc9" providerId="ADAL" clId="{5EB37A92-CDCA-4EC9-8FC3-882250C4BD51}" dt="2022-11-28T08:07:56.985" v="101" actId="47"/>
        <pc:sldMkLst>
          <pc:docMk/>
          <pc:sldMk cId="0" sldId="328"/>
        </pc:sldMkLst>
      </pc:sldChg>
      <pc:sldChg chg="del">
        <pc:chgData name="Володина Татьяна Викторовна" userId="80407f7f-0a5e-4b14-b811-4d382786ffc9" providerId="ADAL" clId="{5EB37A92-CDCA-4EC9-8FC3-882250C4BD51}" dt="2022-11-28T08:08:09.503" v="102" actId="47"/>
        <pc:sldMkLst>
          <pc:docMk/>
          <pc:sldMk cId="1053539285" sldId="331"/>
        </pc:sldMkLst>
      </pc:sldChg>
      <pc:sldChg chg="del">
        <pc:chgData name="Володина Татьяна Викторовна" userId="80407f7f-0a5e-4b14-b811-4d382786ffc9" providerId="ADAL" clId="{5EB37A92-CDCA-4EC9-8FC3-882250C4BD51}" dt="2022-11-28T08:08:25.667" v="103" actId="47"/>
        <pc:sldMkLst>
          <pc:docMk/>
          <pc:sldMk cId="2936377243" sldId="333"/>
        </pc:sldMkLst>
      </pc:sldChg>
      <pc:sldChg chg="del">
        <pc:chgData name="Володина Татьяна Викторовна" userId="80407f7f-0a5e-4b14-b811-4d382786ffc9" providerId="ADAL" clId="{5EB37A92-CDCA-4EC9-8FC3-882250C4BD51}" dt="2022-11-28T08:11:22" v="110" actId="47"/>
        <pc:sldMkLst>
          <pc:docMk/>
          <pc:sldMk cId="2338035080" sldId="335"/>
        </pc:sldMkLst>
      </pc:sldChg>
      <pc:sldChg chg="del">
        <pc:chgData name="Володина Татьяна Викторовна" userId="80407f7f-0a5e-4b14-b811-4d382786ffc9" providerId="ADAL" clId="{5EB37A92-CDCA-4EC9-8FC3-882250C4BD51}" dt="2022-11-28T08:08:34.409" v="104" actId="47"/>
        <pc:sldMkLst>
          <pc:docMk/>
          <pc:sldMk cId="3282307578" sldId="336"/>
        </pc:sldMkLst>
      </pc:sldChg>
      <pc:sldChg chg="del">
        <pc:chgData name="Володина Татьяна Викторовна" userId="80407f7f-0a5e-4b14-b811-4d382786ffc9" providerId="ADAL" clId="{5EB37A92-CDCA-4EC9-8FC3-882250C4BD51}" dt="2022-11-28T08:08:41.037" v="105" actId="47"/>
        <pc:sldMkLst>
          <pc:docMk/>
          <pc:sldMk cId="1747371261" sldId="339"/>
        </pc:sldMkLst>
      </pc:sldChg>
      <pc:sldChg chg="del">
        <pc:chgData name="Володина Татьяна Викторовна" userId="80407f7f-0a5e-4b14-b811-4d382786ffc9" providerId="ADAL" clId="{5EB37A92-CDCA-4EC9-8FC3-882250C4BD51}" dt="2022-11-28T08:09:11.361" v="106" actId="47"/>
        <pc:sldMkLst>
          <pc:docMk/>
          <pc:sldMk cId="3633269474" sldId="341"/>
        </pc:sldMkLst>
      </pc:sldChg>
      <pc:sldChg chg="del">
        <pc:chgData name="Володина Татьяна Викторовна" userId="80407f7f-0a5e-4b14-b811-4d382786ffc9" providerId="ADAL" clId="{5EB37A92-CDCA-4EC9-8FC3-882250C4BD51}" dt="2022-11-28T08:13:41.666" v="111" actId="47"/>
        <pc:sldMkLst>
          <pc:docMk/>
          <pc:sldMk cId="3261749942" sldId="343"/>
        </pc:sldMkLst>
      </pc:sldChg>
      <pc:sldChg chg="del">
        <pc:chgData name="Володина Татьяна Викторовна" userId="80407f7f-0a5e-4b14-b811-4d382786ffc9" providerId="ADAL" clId="{5EB37A92-CDCA-4EC9-8FC3-882250C4BD51}" dt="2022-11-28T08:09:47.177" v="107" actId="47"/>
        <pc:sldMkLst>
          <pc:docMk/>
          <pc:sldMk cId="227102334" sldId="352"/>
        </pc:sldMkLst>
      </pc:sldChg>
      <pc:sldChg chg="del">
        <pc:chgData name="Володина Татьяна Викторовна" userId="80407f7f-0a5e-4b14-b811-4d382786ffc9" providerId="ADAL" clId="{5EB37A92-CDCA-4EC9-8FC3-882250C4BD51}" dt="2022-11-28T08:09:50.553" v="108" actId="47"/>
        <pc:sldMkLst>
          <pc:docMk/>
          <pc:sldMk cId="575341291" sldId="354"/>
        </pc:sldMkLst>
      </pc:sldChg>
      <pc:sldChg chg="del">
        <pc:chgData name="Володина Татьяна Викторовна" userId="80407f7f-0a5e-4b14-b811-4d382786ffc9" providerId="ADAL" clId="{5EB37A92-CDCA-4EC9-8FC3-882250C4BD51}" dt="2022-11-28T08:10:07.202" v="109" actId="47"/>
        <pc:sldMkLst>
          <pc:docMk/>
          <pc:sldMk cId="86927061" sldId="359"/>
        </pc:sldMkLst>
      </pc:sldChg>
      <pc:sldChg chg="add">
        <pc:chgData name="Володина Татьяна Викторовна" userId="80407f7f-0a5e-4b14-b811-4d382786ffc9" providerId="ADAL" clId="{5EB37A92-CDCA-4EC9-8FC3-882250C4BD51}" dt="2022-11-28T07:28:00.489" v="1"/>
        <pc:sldMkLst>
          <pc:docMk/>
          <pc:sldMk cId="2077707506" sldId="362"/>
        </pc:sldMkLst>
      </pc:sldChg>
      <pc:sldChg chg="add del">
        <pc:chgData name="Володина Татьяна Викторовна" userId="80407f7f-0a5e-4b14-b811-4d382786ffc9" providerId="ADAL" clId="{5EB37A92-CDCA-4EC9-8FC3-882250C4BD51}" dt="2022-11-28T07:28:50.417" v="5" actId="2696"/>
        <pc:sldMkLst>
          <pc:docMk/>
          <pc:sldMk cId="752062971" sldId="363"/>
        </pc:sldMkLst>
      </pc:sldChg>
      <pc:sldChg chg="addSp delSp modSp add mod">
        <pc:chgData name="Володина Татьяна Викторовна" userId="80407f7f-0a5e-4b14-b811-4d382786ffc9" providerId="ADAL" clId="{5EB37A92-CDCA-4EC9-8FC3-882250C4BD51}" dt="2022-11-28T07:41:38.306" v="82" actId="14100"/>
        <pc:sldMkLst>
          <pc:docMk/>
          <pc:sldMk cId="3323709637" sldId="363"/>
        </pc:sldMkLst>
        <pc:spChg chg="mod">
          <ac:chgData name="Володина Татьяна Викторовна" userId="80407f7f-0a5e-4b14-b811-4d382786ffc9" providerId="ADAL" clId="{5EB37A92-CDCA-4EC9-8FC3-882250C4BD51}" dt="2022-11-28T07:39:31.289" v="59" actId="255"/>
          <ac:spMkLst>
            <pc:docMk/>
            <pc:sldMk cId="3323709637" sldId="363"/>
            <ac:spMk id="4" creationId="{8F953687-7645-0D74-D610-5B422FD048D3}"/>
          </ac:spMkLst>
        </pc:spChg>
        <pc:spChg chg="del mod">
          <ac:chgData name="Володина Татьяна Викторовна" userId="80407f7f-0a5e-4b14-b811-4d382786ffc9" providerId="ADAL" clId="{5EB37A92-CDCA-4EC9-8FC3-882250C4BD51}" dt="2022-11-28T07:33:15.663" v="32"/>
          <ac:spMkLst>
            <pc:docMk/>
            <pc:sldMk cId="3323709637" sldId="363"/>
            <ac:spMk id="6" creationId="{04FE266C-EF19-BEA9-CB62-0E15D0B57ED1}"/>
          </ac:spMkLst>
        </pc:spChg>
        <pc:spChg chg="del">
          <ac:chgData name="Володина Татьяна Викторовна" userId="80407f7f-0a5e-4b14-b811-4d382786ffc9" providerId="ADAL" clId="{5EB37A92-CDCA-4EC9-8FC3-882250C4BD51}" dt="2022-11-28T07:33:22.771" v="35" actId="478"/>
          <ac:spMkLst>
            <pc:docMk/>
            <pc:sldMk cId="3323709637" sldId="363"/>
            <ac:spMk id="14" creationId="{FE0FF918-0424-B01C-E000-7CFB61DE038C}"/>
          </ac:spMkLst>
        </pc:spChg>
        <pc:spChg chg="del">
          <ac:chgData name="Володина Татьяна Викторовна" userId="80407f7f-0a5e-4b14-b811-4d382786ffc9" providerId="ADAL" clId="{5EB37A92-CDCA-4EC9-8FC3-882250C4BD51}" dt="2022-11-28T07:32:03.142" v="14" actId="478"/>
          <ac:spMkLst>
            <pc:docMk/>
            <pc:sldMk cId="3323709637" sldId="363"/>
            <ac:spMk id="16" creationId="{EEE675EE-DC28-524C-94F2-5F6CEF1CE9F3}"/>
          </ac:spMkLst>
        </pc:spChg>
        <pc:spChg chg="del mod">
          <ac:chgData name="Володина Татьяна Викторовна" userId="80407f7f-0a5e-4b14-b811-4d382786ffc9" providerId="ADAL" clId="{5EB37A92-CDCA-4EC9-8FC3-882250C4BD51}" dt="2022-11-28T07:32:05.123" v="15" actId="478"/>
          <ac:spMkLst>
            <pc:docMk/>
            <pc:sldMk cId="3323709637" sldId="363"/>
            <ac:spMk id="19" creationId="{781B5251-E42F-97DA-1F0B-092AC6560479}"/>
          </ac:spMkLst>
        </pc:spChg>
        <pc:graphicFrameChg chg="add mod modGraphic">
          <ac:chgData name="Володина Татьяна Викторовна" userId="80407f7f-0a5e-4b14-b811-4d382786ffc9" providerId="ADAL" clId="{5EB37A92-CDCA-4EC9-8FC3-882250C4BD51}" dt="2022-11-28T07:41:38.306" v="82" actId="14100"/>
          <ac:graphicFrameMkLst>
            <pc:docMk/>
            <pc:sldMk cId="3323709637" sldId="363"/>
            <ac:graphicFrameMk id="3" creationId="{B20235E1-7940-FEB9-2507-1A499AD0221A}"/>
          </ac:graphicFrameMkLst>
        </pc:graphicFrameChg>
        <pc:picChg chg="del mod">
          <ac:chgData name="Володина Татьяна Викторовна" userId="80407f7f-0a5e-4b14-b811-4d382786ffc9" providerId="ADAL" clId="{5EB37A92-CDCA-4EC9-8FC3-882250C4BD51}" dt="2022-11-28T07:33:29.170" v="37" actId="478"/>
          <ac:picMkLst>
            <pc:docMk/>
            <pc:sldMk cId="3323709637" sldId="363"/>
            <ac:picMk id="2" creationId="{925FEA5C-703D-39D1-CA80-F5A2D6402587}"/>
          </ac:picMkLst>
        </pc:picChg>
        <pc:picChg chg="mod">
          <ac:chgData name="Володина Татьяна Викторовна" userId="80407f7f-0a5e-4b14-b811-4d382786ffc9" providerId="ADAL" clId="{5EB37A92-CDCA-4EC9-8FC3-882250C4BD51}" dt="2022-11-28T07:33:37.097" v="46" actId="1076"/>
          <ac:picMkLst>
            <pc:docMk/>
            <pc:sldMk cId="3323709637" sldId="363"/>
            <ac:picMk id="12" creationId="{821405E4-8209-6A21-C7E9-BC646F04A06B}"/>
          </ac:picMkLst>
        </pc:picChg>
        <pc:picChg chg="del mod">
          <ac:chgData name="Володина Татьяна Викторовна" userId="80407f7f-0a5e-4b14-b811-4d382786ffc9" providerId="ADAL" clId="{5EB37A92-CDCA-4EC9-8FC3-882250C4BD51}" dt="2022-11-28T07:33:41.644" v="48" actId="478"/>
          <ac:picMkLst>
            <pc:docMk/>
            <pc:sldMk cId="3323709637" sldId="363"/>
            <ac:picMk id="15" creationId="{1E63DF9F-FB82-F488-BF19-EECC05D5B2B9}"/>
          </ac:picMkLst>
        </pc:picChg>
        <pc:picChg chg="del">
          <ac:chgData name="Володина Татьяна Викторовна" userId="80407f7f-0a5e-4b14-b811-4d382786ffc9" providerId="ADAL" clId="{5EB37A92-CDCA-4EC9-8FC3-882250C4BD51}" dt="2022-11-28T07:32:06.137" v="16" actId="478"/>
          <ac:picMkLst>
            <pc:docMk/>
            <pc:sldMk cId="3323709637" sldId="363"/>
            <ac:picMk id="18" creationId="{624A6681-0873-1EFB-24B1-16C62C2A055F}"/>
          </ac:picMkLst>
        </pc:picChg>
        <pc:picChg chg="del">
          <ac:chgData name="Володина Татьяна Викторовна" userId="80407f7f-0a5e-4b14-b811-4d382786ffc9" providerId="ADAL" clId="{5EB37A92-CDCA-4EC9-8FC3-882250C4BD51}" dt="2022-11-28T07:32:07.125" v="17" actId="478"/>
          <ac:picMkLst>
            <pc:docMk/>
            <pc:sldMk cId="3323709637" sldId="363"/>
            <ac:picMk id="20" creationId="{6331CEF1-AF2E-3493-F070-CABFBEF821CC}"/>
          </ac:picMkLst>
        </pc:picChg>
      </pc:sldChg>
      <pc:sldChg chg="add ord">
        <pc:chgData name="Володина Татьяна Викторовна" userId="80407f7f-0a5e-4b14-b811-4d382786ffc9" providerId="ADAL" clId="{5EB37A92-CDCA-4EC9-8FC3-882250C4BD51}" dt="2022-11-28T07:41:59.809" v="86"/>
        <pc:sldMkLst>
          <pc:docMk/>
          <pc:sldMk cId="1278369602" sldId="364"/>
        </pc:sldMkLst>
      </pc:sldChg>
      <pc:sldChg chg="add">
        <pc:chgData name="Володина Татьяна Викторовна" userId="80407f7f-0a5e-4b14-b811-4d382786ffc9" providerId="ADAL" clId="{5EB37A92-CDCA-4EC9-8FC3-882250C4BD51}" dt="2022-11-28T07:42:02.368" v="88"/>
        <pc:sldMkLst>
          <pc:docMk/>
          <pc:sldMk cId="2085855988" sldId="365"/>
        </pc:sldMkLst>
      </pc:sldChg>
      <pc:sldChg chg="add">
        <pc:chgData name="Володина Татьяна Викторовна" userId="80407f7f-0a5e-4b14-b811-4d382786ffc9" providerId="ADAL" clId="{5EB37A92-CDCA-4EC9-8FC3-882250C4BD51}" dt="2022-11-28T07:42:23.774" v="90"/>
        <pc:sldMkLst>
          <pc:docMk/>
          <pc:sldMk cId="112300787" sldId="366"/>
        </pc:sldMkLst>
      </pc:sldChg>
      <pc:sldChg chg="add">
        <pc:chgData name="Володина Татьяна Викторовна" userId="80407f7f-0a5e-4b14-b811-4d382786ffc9" providerId="ADAL" clId="{5EB37A92-CDCA-4EC9-8FC3-882250C4BD51}" dt="2022-11-28T07:42:38.923" v="92"/>
        <pc:sldMkLst>
          <pc:docMk/>
          <pc:sldMk cId="2474112950" sldId="367"/>
        </pc:sldMkLst>
      </pc:sldChg>
      <pc:sldChg chg="add">
        <pc:chgData name="Володина Татьяна Викторовна" userId="80407f7f-0a5e-4b14-b811-4d382786ffc9" providerId="ADAL" clId="{5EB37A92-CDCA-4EC9-8FC3-882250C4BD51}" dt="2022-11-28T07:42:49.150" v="94"/>
        <pc:sldMkLst>
          <pc:docMk/>
          <pc:sldMk cId="3868734196" sldId="368"/>
        </pc:sldMkLst>
      </pc:sldChg>
      <pc:sldChg chg="add">
        <pc:chgData name="Володина Татьяна Викторовна" userId="80407f7f-0a5e-4b14-b811-4d382786ffc9" providerId="ADAL" clId="{5EB37A92-CDCA-4EC9-8FC3-882250C4BD51}" dt="2022-11-28T07:42:56.926" v="96"/>
        <pc:sldMkLst>
          <pc:docMk/>
          <pc:sldMk cId="1267579348" sldId="369"/>
        </pc:sldMkLst>
      </pc:sldChg>
      <pc:sldChg chg="new del">
        <pc:chgData name="Володина Татьяна Викторовна" userId="80407f7f-0a5e-4b14-b811-4d382786ffc9" providerId="ADAL" clId="{5EB37A92-CDCA-4EC9-8FC3-882250C4BD51}" dt="2022-11-28T08:07:54.523" v="99" actId="47"/>
        <pc:sldMkLst>
          <pc:docMk/>
          <pc:sldMk cId="590182128" sldId="370"/>
        </pc:sldMkLst>
      </pc:sldChg>
      <pc:sldChg chg="new del">
        <pc:chgData name="Володина Татьяна Викторовна" userId="80407f7f-0a5e-4b14-b811-4d382786ffc9" providerId="ADAL" clId="{5EB37A92-CDCA-4EC9-8FC3-882250C4BD51}" dt="2022-11-28T08:07:55.843" v="100" actId="47"/>
        <pc:sldMkLst>
          <pc:docMk/>
          <pc:sldMk cId="3770806684" sldId="371"/>
        </pc:sldMkLst>
      </pc:sldChg>
      <pc:sldMasterChg chg="add addSldLayout">
        <pc:chgData name="Володина Татьяна Викторовна" userId="80407f7f-0a5e-4b14-b811-4d382786ffc9" providerId="ADAL" clId="{5EB37A92-CDCA-4EC9-8FC3-882250C4BD51}" dt="2022-11-28T07:42:38.920" v="91" actId="27028"/>
        <pc:sldMasterMkLst>
          <pc:docMk/>
          <pc:sldMasterMk cId="1544047913" sldId="2147483660"/>
        </pc:sldMasterMkLst>
        <pc:sldLayoutChg chg="add">
          <pc:chgData name="Володина Татьяна Викторовна" userId="80407f7f-0a5e-4b14-b811-4d382786ffc9" providerId="ADAL" clId="{5EB37A92-CDCA-4EC9-8FC3-882250C4BD51}" dt="2022-11-28T07:28:00.488" v="0" actId="27028"/>
          <pc:sldLayoutMkLst>
            <pc:docMk/>
            <pc:sldMasterMk cId="1544047913" sldId="2147483660"/>
            <pc:sldLayoutMk cId="322277084" sldId="2147483661"/>
          </pc:sldLayoutMkLst>
        </pc:sldLayoutChg>
        <pc:sldLayoutChg chg="add">
          <pc:chgData name="Володина Татьяна Викторовна" userId="80407f7f-0a5e-4b14-b811-4d382786ffc9" providerId="ADAL" clId="{5EB37A92-CDCA-4EC9-8FC3-882250C4BD51}" dt="2022-11-28T07:42:02.365" v="87" actId="27028"/>
          <pc:sldLayoutMkLst>
            <pc:docMk/>
            <pc:sldMasterMk cId="1544047913" sldId="2147483660"/>
            <pc:sldLayoutMk cId="3489339130" sldId="2147483664"/>
          </pc:sldLayoutMkLst>
        </pc:sldLayoutChg>
        <pc:sldLayoutChg chg="add">
          <pc:chgData name="Володина Татьяна Викторовна" userId="80407f7f-0a5e-4b14-b811-4d382786ffc9" providerId="ADAL" clId="{5EB37A92-CDCA-4EC9-8FC3-882250C4BD51}" dt="2022-11-28T07:28:40.424" v="3" actId="27028"/>
          <pc:sldLayoutMkLst>
            <pc:docMk/>
            <pc:sldMasterMk cId="1544047913" sldId="2147483660"/>
            <pc:sldLayoutMk cId="3516763869" sldId="2147483666"/>
          </pc:sldLayoutMkLst>
        </pc:sldLayoutChg>
        <pc:sldLayoutChg chg="add">
          <pc:chgData name="Володина Татьяна Викторовна" userId="80407f7f-0a5e-4b14-b811-4d382786ffc9" providerId="ADAL" clId="{5EB37A92-CDCA-4EC9-8FC3-882250C4BD51}" dt="2022-11-28T07:42:38.920" v="91" actId="27028"/>
          <pc:sldLayoutMkLst>
            <pc:docMk/>
            <pc:sldMasterMk cId="1544047913" sldId="2147483660"/>
            <pc:sldLayoutMk cId="2068731853" sldId="2147483667"/>
          </pc:sldLayoutMkLst>
        </pc:sldLayoutChg>
        <pc:sldLayoutChg chg="add">
          <pc:chgData name="Володина Татьяна Викторовна" userId="80407f7f-0a5e-4b14-b811-4d382786ffc9" providerId="ADAL" clId="{5EB37A92-CDCA-4EC9-8FC3-882250C4BD51}" dt="2022-11-28T07:29:05.130" v="6" actId="27028"/>
          <pc:sldLayoutMkLst>
            <pc:docMk/>
            <pc:sldMasterMk cId="1544047913" sldId="2147483660"/>
            <pc:sldLayoutMk cId="1563524165" sldId="2147483679"/>
          </pc:sldLayoutMkLst>
        </pc:sldLayoutChg>
      </pc:sldMasterChg>
      <pc:sldMasterChg chg="del delSldLayout">
        <pc:chgData name="Володина Татьяна Викторовна" userId="80407f7f-0a5e-4b14-b811-4d382786ffc9" providerId="ADAL" clId="{5EB37A92-CDCA-4EC9-8FC3-882250C4BD51}" dt="2022-11-28T08:08:25.667" v="103" actId="47"/>
        <pc:sldMasterMkLst>
          <pc:docMk/>
          <pc:sldMasterMk cId="0" sldId="2147483683"/>
        </pc:sldMasterMkLst>
        <pc:sldLayoutChg chg="del">
          <pc:chgData name="Володина Татьяна Викторовна" userId="80407f7f-0a5e-4b14-b811-4d382786ffc9" providerId="ADAL" clId="{5EB37A92-CDCA-4EC9-8FC3-882250C4BD51}" dt="2022-11-28T08:08:25.667" v="103" actId="47"/>
          <pc:sldLayoutMkLst>
            <pc:docMk/>
            <pc:sldMasterMk cId="0" sldId="2147483683"/>
            <pc:sldLayoutMk cId="2265383059" sldId="2147483684"/>
          </pc:sldLayoutMkLst>
        </pc:sldLayoutChg>
      </pc:sldMasterChg>
      <pc:sldMasterChg chg="del delSldLayout">
        <pc:chgData name="Володина Татьяна Викторовна" userId="80407f7f-0a5e-4b14-b811-4d382786ffc9" providerId="ADAL" clId="{5EB37A92-CDCA-4EC9-8FC3-882250C4BD51}" dt="2022-11-28T08:11:22" v="110" actId="47"/>
        <pc:sldMasterMkLst>
          <pc:docMk/>
          <pc:sldMasterMk cId="0" sldId="2147483687"/>
        </pc:sldMasterMkLst>
        <pc:sldLayoutChg chg="del">
          <pc:chgData name="Володина Татьяна Викторовна" userId="80407f7f-0a5e-4b14-b811-4d382786ffc9" providerId="ADAL" clId="{5EB37A92-CDCA-4EC9-8FC3-882250C4BD51}" dt="2022-11-28T08:11:22" v="110" actId="47"/>
          <pc:sldLayoutMkLst>
            <pc:docMk/>
            <pc:sldMasterMk cId="0" sldId="2147483687"/>
            <pc:sldLayoutMk cId="2265383059" sldId="2147483688"/>
          </pc:sldLayoutMkLst>
        </pc:sldLayoutChg>
      </pc:sldMasterChg>
      <pc:sldMasterChg chg="del delSldLayout">
        <pc:chgData name="Володина Татьяна Викторовна" userId="80407f7f-0a5e-4b14-b811-4d382786ffc9" providerId="ADAL" clId="{5EB37A92-CDCA-4EC9-8FC3-882250C4BD51}" dt="2022-11-28T08:08:34.409" v="104" actId="47"/>
        <pc:sldMasterMkLst>
          <pc:docMk/>
          <pc:sldMasterMk cId="0" sldId="2147483689"/>
        </pc:sldMasterMkLst>
        <pc:sldLayoutChg chg="del">
          <pc:chgData name="Володина Татьяна Викторовна" userId="80407f7f-0a5e-4b14-b811-4d382786ffc9" providerId="ADAL" clId="{5EB37A92-CDCA-4EC9-8FC3-882250C4BD51}" dt="2022-11-28T08:08:34.409" v="104" actId="47"/>
          <pc:sldLayoutMkLst>
            <pc:docMk/>
            <pc:sldMasterMk cId="0" sldId="2147483689"/>
            <pc:sldLayoutMk cId="2265383059" sldId="2147483690"/>
          </pc:sldLayoutMkLst>
        </pc:sldLayoutChg>
      </pc:sldMasterChg>
      <pc:sldMasterChg chg="del delSldLayout">
        <pc:chgData name="Володина Татьяна Викторовна" userId="80407f7f-0a5e-4b14-b811-4d382786ffc9" providerId="ADAL" clId="{5EB37A92-CDCA-4EC9-8FC3-882250C4BD51}" dt="2022-11-28T08:08:41.037" v="105" actId="47"/>
        <pc:sldMasterMkLst>
          <pc:docMk/>
          <pc:sldMasterMk cId="0" sldId="2147483695"/>
        </pc:sldMasterMkLst>
        <pc:sldLayoutChg chg="del">
          <pc:chgData name="Володина Татьяна Викторовна" userId="80407f7f-0a5e-4b14-b811-4d382786ffc9" providerId="ADAL" clId="{5EB37A92-CDCA-4EC9-8FC3-882250C4BD51}" dt="2022-11-28T08:08:41.037" v="105" actId="47"/>
          <pc:sldLayoutMkLst>
            <pc:docMk/>
            <pc:sldMasterMk cId="0" sldId="2147483695"/>
            <pc:sldLayoutMk cId="2265383059" sldId="2147483696"/>
          </pc:sldLayoutMkLst>
        </pc:sldLayoutChg>
      </pc:sldMasterChg>
      <pc:sldMasterChg chg="del delSldLayout">
        <pc:chgData name="Володина Татьяна Викторовна" userId="80407f7f-0a5e-4b14-b811-4d382786ffc9" providerId="ADAL" clId="{5EB37A92-CDCA-4EC9-8FC3-882250C4BD51}" dt="2022-11-28T08:09:11.361" v="106" actId="47"/>
        <pc:sldMasterMkLst>
          <pc:docMk/>
          <pc:sldMasterMk cId="0" sldId="2147483699"/>
        </pc:sldMasterMkLst>
        <pc:sldLayoutChg chg="del">
          <pc:chgData name="Володина Татьяна Викторовна" userId="80407f7f-0a5e-4b14-b811-4d382786ffc9" providerId="ADAL" clId="{5EB37A92-CDCA-4EC9-8FC3-882250C4BD51}" dt="2022-11-28T08:09:11.361" v="106" actId="47"/>
          <pc:sldLayoutMkLst>
            <pc:docMk/>
            <pc:sldMasterMk cId="0" sldId="2147483699"/>
            <pc:sldLayoutMk cId="2265383059" sldId="2147483700"/>
          </pc:sldLayoutMkLst>
        </pc:sldLayoutChg>
      </pc:sldMasterChg>
      <pc:sldMasterChg chg="del delSldLayout">
        <pc:chgData name="Володина Татьяна Викторовна" userId="80407f7f-0a5e-4b14-b811-4d382786ffc9" providerId="ADAL" clId="{5EB37A92-CDCA-4EC9-8FC3-882250C4BD51}" dt="2022-11-28T08:13:41.666" v="111" actId="47"/>
        <pc:sldMasterMkLst>
          <pc:docMk/>
          <pc:sldMasterMk cId="0" sldId="2147483703"/>
        </pc:sldMasterMkLst>
        <pc:sldLayoutChg chg="del">
          <pc:chgData name="Володина Татьяна Викторовна" userId="80407f7f-0a5e-4b14-b811-4d382786ffc9" providerId="ADAL" clId="{5EB37A92-CDCA-4EC9-8FC3-882250C4BD51}" dt="2022-11-28T08:13:41.666" v="111" actId="47"/>
          <pc:sldLayoutMkLst>
            <pc:docMk/>
            <pc:sldMasterMk cId="0" sldId="2147483703"/>
            <pc:sldLayoutMk cId="2265383059" sldId="2147483704"/>
          </pc:sldLayoutMkLst>
        </pc:sldLayoutChg>
      </pc:sldMasterChg>
      <pc:sldMasterChg chg="del delSldLayout">
        <pc:chgData name="Володина Татьяна Викторовна" userId="80407f7f-0a5e-4b14-b811-4d382786ffc9" providerId="ADAL" clId="{5EB37A92-CDCA-4EC9-8FC3-882250C4BD51}" dt="2022-11-28T08:09:47.177" v="107" actId="47"/>
        <pc:sldMasterMkLst>
          <pc:docMk/>
          <pc:sldMasterMk cId="0" sldId="2147483721"/>
        </pc:sldMasterMkLst>
        <pc:sldLayoutChg chg="del">
          <pc:chgData name="Володина Татьяна Викторовна" userId="80407f7f-0a5e-4b14-b811-4d382786ffc9" providerId="ADAL" clId="{5EB37A92-CDCA-4EC9-8FC3-882250C4BD51}" dt="2022-11-28T08:09:47.177" v="107" actId="47"/>
          <pc:sldLayoutMkLst>
            <pc:docMk/>
            <pc:sldMasterMk cId="0" sldId="2147483721"/>
            <pc:sldLayoutMk cId="2265383059" sldId="2147483722"/>
          </pc:sldLayoutMkLst>
        </pc:sldLayoutChg>
      </pc:sldMasterChg>
      <pc:sldMasterChg chg="del delSldLayout">
        <pc:chgData name="Володина Татьяна Викторовна" userId="80407f7f-0a5e-4b14-b811-4d382786ffc9" providerId="ADAL" clId="{5EB37A92-CDCA-4EC9-8FC3-882250C4BD51}" dt="2022-11-28T08:09:50.553" v="108" actId="47"/>
        <pc:sldMasterMkLst>
          <pc:docMk/>
          <pc:sldMasterMk cId="0" sldId="2147483725"/>
        </pc:sldMasterMkLst>
        <pc:sldLayoutChg chg="del">
          <pc:chgData name="Володина Татьяна Викторовна" userId="80407f7f-0a5e-4b14-b811-4d382786ffc9" providerId="ADAL" clId="{5EB37A92-CDCA-4EC9-8FC3-882250C4BD51}" dt="2022-11-28T08:09:50.553" v="108" actId="47"/>
          <pc:sldLayoutMkLst>
            <pc:docMk/>
            <pc:sldMasterMk cId="0" sldId="2147483725"/>
            <pc:sldLayoutMk cId="2265383059" sldId="2147483726"/>
          </pc:sldLayoutMkLst>
        </pc:sldLayoutChg>
      </pc:sldMasterChg>
      <pc:sldMasterChg chg="del delSldLayout">
        <pc:chgData name="Володина Татьяна Викторовна" userId="80407f7f-0a5e-4b14-b811-4d382786ffc9" providerId="ADAL" clId="{5EB37A92-CDCA-4EC9-8FC3-882250C4BD51}" dt="2022-11-28T08:10:07.202" v="109" actId="47"/>
        <pc:sldMasterMkLst>
          <pc:docMk/>
          <pc:sldMasterMk cId="0" sldId="2147483735"/>
        </pc:sldMasterMkLst>
        <pc:sldLayoutChg chg="del">
          <pc:chgData name="Володина Татьяна Викторовна" userId="80407f7f-0a5e-4b14-b811-4d382786ffc9" providerId="ADAL" clId="{5EB37A92-CDCA-4EC9-8FC3-882250C4BD51}" dt="2022-11-28T08:10:07.202" v="109" actId="47"/>
          <pc:sldLayoutMkLst>
            <pc:docMk/>
            <pc:sldMasterMk cId="0" sldId="2147483735"/>
            <pc:sldLayoutMk cId="2265383059" sldId="2147483736"/>
          </pc:sldLayoutMkLst>
        </pc:sldLayoutChg>
      </pc:sldMasterChg>
      <pc:sldMasterChg chg="replId modSldLayout">
        <pc:chgData name="Володина Татьяна Викторовна" userId="80407f7f-0a5e-4b14-b811-4d382786ffc9" providerId="ADAL" clId="{5EB37A92-CDCA-4EC9-8FC3-882250C4BD51}" dt="2022-11-28T07:28:00.488" v="0" actId="27028"/>
        <pc:sldMasterMkLst>
          <pc:docMk/>
          <pc:sldMasterMk cId="4166455222" sldId="2147483741"/>
        </pc:sldMasterMkLst>
        <pc:sldLayoutChg chg="replId">
          <pc:chgData name="Володина Татьяна Викторовна" userId="80407f7f-0a5e-4b14-b811-4d382786ffc9" providerId="ADAL" clId="{5EB37A92-CDCA-4EC9-8FC3-882250C4BD51}" dt="2022-11-28T07:28:00.488" v="0" actId="27028"/>
          <pc:sldLayoutMkLst>
            <pc:docMk/>
            <pc:sldMasterMk cId="4166455222" sldId="2147483741"/>
            <pc:sldLayoutMk cId="1750576676" sldId="2147483742"/>
          </pc:sldLayoutMkLst>
        </pc:sldLayoutChg>
      </pc:sldMasterChg>
      <pc:sldMasterChg chg="del replId delSldLayout">
        <pc:chgData name="Володина Татьяна Викторовна" userId="80407f7f-0a5e-4b14-b811-4d382786ffc9" providerId="ADAL" clId="{5EB37A92-CDCA-4EC9-8FC3-882250C4BD51}" dt="2022-11-28T08:08:09.503" v="102" actId="47"/>
        <pc:sldMasterMkLst>
          <pc:docMk/>
          <pc:sldMasterMk cId="0" sldId="2147483760"/>
        </pc:sldMasterMkLst>
        <pc:sldLayoutChg chg="del">
          <pc:chgData name="Володина Татьяна Викторовна" userId="80407f7f-0a5e-4b14-b811-4d382786ffc9" providerId="ADAL" clId="{5EB37A92-CDCA-4EC9-8FC3-882250C4BD51}" dt="2022-11-28T08:08:09.503" v="102" actId="47"/>
          <pc:sldLayoutMkLst>
            <pc:docMk/>
            <pc:sldMasterMk cId="0" sldId="2147483760"/>
            <pc:sldLayoutMk cId="2265383059" sldId="2147483680"/>
          </pc:sldLayoutMkLst>
        </pc:sldLayoutChg>
      </pc:sldMasterChg>
    </pc:docChg>
  </pc:docChgLst>
  <pc:docChgLst>
    <pc:chgData name="Карпенко Татьяна Викторовна" userId="9d80fad5-7202-4e62-b9a7-62d318cca315" providerId="ADAL" clId="{B5C0795A-A381-4783-941B-CF4D22DD2915}"/>
    <pc:docChg chg="undo custSel modSld modNotesMaster">
      <pc:chgData name="Карпенко Татьяна Викторовна" userId="9d80fad5-7202-4e62-b9a7-62d318cca315" providerId="ADAL" clId="{B5C0795A-A381-4783-941B-CF4D22DD2915}" dt="2023-07-04T14:04:23.274" v="24" actId="20577"/>
      <pc:docMkLst>
        <pc:docMk/>
      </pc:docMkLst>
      <pc:sldChg chg="modSp mod">
        <pc:chgData name="Карпенко Татьяна Викторовна" userId="9d80fad5-7202-4e62-b9a7-62d318cca315" providerId="ADAL" clId="{B5C0795A-A381-4783-941B-CF4D22DD2915}" dt="2023-07-04T14:04:22.043" v="23" actId="6549"/>
        <pc:sldMkLst>
          <pc:docMk/>
          <pc:sldMk cId="2077707506" sldId="362"/>
        </pc:sldMkLst>
        <pc:spChg chg="mod">
          <ac:chgData name="Карпенко Татьяна Викторовна" userId="9d80fad5-7202-4e62-b9a7-62d318cca315" providerId="ADAL" clId="{B5C0795A-A381-4783-941B-CF4D22DD2915}" dt="2023-07-04T14:04:22.043" v="23" actId="6549"/>
          <ac:spMkLst>
            <pc:docMk/>
            <pc:sldMk cId="2077707506" sldId="362"/>
            <ac:spMk id="2" creationId="{00000000-0000-0000-0000-000000000000}"/>
          </ac:spMkLst>
        </pc:spChg>
      </pc:sldChg>
      <pc:sldChg chg="modSp mod">
        <pc:chgData name="Карпенко Татьяна Викторовна" userId="9d80fad5-7202-4e62-b9a7-62d318cca315" providerId="ADAL" clId="{B5C0795A-A381-4783-941B-CF4D22DD2915}" dt="2023-07-04T14:04:23.274" v="24" actId="20577"/>
        <pc:sldMkLst>
          <pc:docMk/>
          <pc:sldMk cId="2085855988" sldId="365"/>
        </pc:sldMkLst>
        <pc:spChg chg="mod">
          <ac:chgData name="Карпенко Татьяна Викторовна" userId="9d80fad5-7202-4e62-b9a7-62d318cca315" providerId="ADAL" clId="{B5C0795A-A381-4783-941B-CF4D22DD2915}" dt="2023-07-04T14:04:23.274" v="24" actId="20577"/>
          <ac:spMkLst>
            <pc:docMk/>
            <pc:sldMk cId="2085855988" sldId="365"/>
            <ac:spMk id="3" creationId="{CFB02508-929C-F66D-5A5B-F515B2563998}"/>
          </ac:spMkLst>
        </pc:spChg>
      </pc:sldChg>
    </pc:docChg>
  </pc:docChgLst>
  <pc:docChgLst>
    <pc:chgData name="Карпенко Татьяна Викторовна" userId="9d80fad5-7202-4e62-b9a7-62d318cca315" providerId="ADAL" clId="{59B016DF-5E37-41DE-B7B7-041771493EB6}"/>
    <pc:docChg chg="undo custSel addSld modSld">
      <pc:chgData name="Карпенко Татьяна Викторовна" userId="9d80fad5-7202-4e62-b9a7-62d318cca315" providerId="ADAL" clId="{59B016DF-5E37-41DE-B7B7-041771493EB6}" dt="2023-12-20T23:33:21.636" v="437" actId="2711"/>
      <pc:docMkLst>
        <pc:docMk/>
      </pc:docMkLst>
      <pc:sldChg chg="modSp mod">
        <pc:chgData name="Карпенко Татьяна Викторовна" userId="9d80fad5-7202-4e62-b9a7-62d318cca315" providerId="ADAL" clId="{59B016DF-5E37-41DE-B7B7-041771493EB6}" dt="2023-12-20T22:08:32.148" v="11" actId="20577"/>
        <pc:sldMkLst>
          <pc:docMk/>
          <pc:sldMk cId="2077707506" sldId="362"/>
        </pc:sldMkLst>
        <pc:spChg chg="mod">
          <ac:chgData name="Карпенко Татьяна Викторовна" userId="9d80fad5-7202-4e62-b9a7-62d318cca315" providerId="ADAL" clId="{59B016DF-5E37-41DE-B7B7-041771493EB6}" dt="2023-12-20T22:08:32.148" v="11" actId="20577"/>
          <ac:spMkLst>
            <pc:docMk/>
            <pc:sldMk cId="2077707506" sldId="362"/>
            <ac:spMk id="2" creationId="{00000000-0000-0000-0000-000000000000}"/>
          </ac:spMkLst>
        </pc:spChg>
      </pc:sldChg>
      <pc:sldChg chg="modSp mod">
        <pc:chgData name="Карпенко Татьяна Викторовна" userId="9d80fad5-7202-4e62-b9a7-62d318cca315" providerId="ADAL" clId="{59B016DF-5E37-41DE-B7B7-041771493EB6}" dt="2023-12-20T23:23:49.074" v="430" actId="6549"/>
        <pc:sldMkLst>
          <pc:docMk/>
          <pc:sldMk cId="2085855988" sldId="365"/>
        </pc:sldMkLst>
        <pc:spChg chg="mod">
          <ac:chgData name="Карпенко Татьяна Викторовна" userId="9d80fad5-7202-4e62-b9a7-62d318cca315" providerId="ADAL" clId="{59B016DF-5E37-41DE-B7B7-041771493EB6}" dt="2023-12-20T23:23:49.074" v="430" actId="6549"/>
          <ac:spMkLst>
            <pc:docMk/>
            <pc:sldMk cId="2085855988" sldId="365"/>
            <ac:spMk id="3" creationId="{CFB02508-929C-F66D-5A5B-F515B2563998}"/>
          </ac:spMkLst>
        </pc:spChg>
      </pc:sldChg>
      <pc:sldChg chg="modSp mod">
        <pc:chgData name="Карпенко Татьяна Викторовна" userId="9d80fad5-7202-4e62-b9a7-62d318cca315" providerId="ADAL" clId="{59B016DF-5E37-41DE-B7B7-041771493EB6}" dt="2023-12-20T22:52:59.076" v="271" actId="12385"/>
        <pc:sldMkLst>
          <pc:docMk/>
          <pc:sldMk cId="2474112950" sldId="367"/>
        </pc:sldMkLst>
        <pc:graphicFrameChg chg="modGraphic">
          <ac:chgData name="Карпенко Татьяна Викторовна" userId="9d80fad5-7202-4e62-b9a7-62d318cca315" providerId="ADAL" clId="{59B016DF-5E37-41DE-B7B7-041771493EB6}" dt="2023-12-20T22:52:59.076" v="271" actId="12385"/>
          <ac:graphicFrameMkLst>
            <pc:docMk/>
            <pc:sldMk cId="2474112950" sldId="367"/>
            <ac:graphicFrameMk id="2" creationId="{1C1EDB6D-EED1-6558-8E40-8C84AF050AC8}"/>
          </ac:graphicFrameMkLst>
        </pc:graphicFrameChg>
      </pc:sldChg>
      <pc:sldChg chg="modSp mod">
        <pc:chgData name="Карпенко Татьяна Викторовна" userId="9d80fad5-7202-4e62-b9a7-62d318cca315" providerId="ADAL" clId="{59B016DF-5E37-41DE-B7B7-041771493EB6}" dt="2023-12-20T23:25:37.071" v="432" actId="14734"/>
        <pc:sldMkLst>
          <pc:docMk/>
          <pc:sldMk cId="3868734196" sldId="368"/>
        </pc:sldMkLst>
        <pc:graphicFrameChg chg="modGraphic">
          <ac:chgData name="Карпенко Татьяна Викторовна" userId="9d80fad5-7202-4e62-b9a7-62d318cca315" providerId="ADAL" clId="{59B016DF-5E37-41DE-B7B7-041771493EB6}" dt="2023-12-20T23:25:37.071" v="432" actId="14734"/>
          <ac:graphicFrameMkLst>
            <pc:docMk/>
            <pc:sldMk cId="3868734196" sldId="368"/>
            <ac:graphicFrameMk id="2" creationId="{823C009E-4F5F-CD99-A306-ED34D9D5E5C8}"/>
          </ac:graphicFrameMkLst>
        </pc:graphicFrameChg>
      </pc:sldChg>
      <pc:sldChg chg="modSp mod">
        <pc:chgData name="Карпенко Татьяна Викторовна" userId="9d80fad5-7202-4e62-b9a7-62d318cca315" providerId="ADAL" clId="{59B016DF-5E37-41DE-B7B7-041771493EB6}" dt="2023-12-20T22:53:11.648" v="272" actId="12385"/>
        <pc:sldMkLst>
          <pc:docMk/>
          <pc:sldMk cId="1267579348" sldId="369"/>
        </pc:sldMkLst>
        <pc:graphicFrameChg chg="modGraphic">
          <ac:chgData name="Карпенко Татьяна Викторовна" userId="9d80fad5-7202-4e62-b9a7-62d318cca315" providerId="ADAL" clId="{59B016DF-5E37-41DE-B7B7-041771493EB6}" dt="2023-12-20T22:53:11.648" v="272" actId="12385"/>
          <ac:graphicFrameMkLst>
            <pc:docMk/>
            <pc:sldMk cId="1267579348" sldId="369"/>
            <ac:graphicFrameMk id="2" creationId="{AAF04AB1-5658-FD34-4FF1-BCE3DE4AF6CB}"/>
          </ac:graphicFrameMkLst>
        </pc:graphicFrameChg>
      </pc:sldChg>
      <pc:sldChg chg="addSp delSp modSp new mod modClrScheme chgLayout">
        <pc:chgData name="Карпенко Татьяна Викторовна" userId="9d80fad5-7202-4e62-b9a7-62d318cca315" providerId="ADAL" clId="{59B016DF-5E37-41DE-B7B7-041771493EB6}" dt="2023-12-20T22:38:19.697" v="150" actId="1076"/>
        <pc:sldMkLst>
          <pc:docMk/>
          <pc:sldMk cId="1941684848" sldId="371"/>
        </pc:sldMkLst>
        <pc:spChg chg="add mod">
          <ac:chgData name="Карпенко Татьяна Викторовна" userId="9d80fad5-7202-4e62-b9a7-62d318cca315" providerId="ADAL" clId="{59B016DF-5E37-41DE-B7B7-041771493EB6}" dt="2023-12-20T22:15:22.874" v="38" actId="26606"/>
          <ac:spMkLst>
            <pc:docMk/>
            <pc:sldMk cId="1941684848" sldId="371"/>
            <ac:spMk id="3" creationId="{A89CDC3C-F46B-DE1E-5156-E15CCD829EB7}"/>
          </ac:spMkLst>
        </pc:spChg>
        <pc:spChg chg="add mod">
          <ac:chgData name="Карпенко Татьяна Викторовна" userId="9d80fad5-7202-4e62-b9a7-62d318cca315" providerId="ADAL" clId="{59B016DF-5E37-41DE-B7B7-041771493EB6}" dt="2023-12-20T22:18:42.770" v="62" actId="255"/>
          <ac:spMkLst>
            <pc:docMk/>
            <pc:sldMk cId="1941684848" sldId="371"/>
            <ac:spMk id="6" creationId="{C86E0B00-866B-667A-CDEA-FF7342A6AC67}"/>
          </ac:spMkLst>
        </pc:spChg>
        <pc:spChg chg="add del mod">
          <ac:chgData name="Карпенко Татьяна Викторовна" userId="9d80fad5-7202-4e62-b9a7-62d318cca315" providerId="ADAL" clId="{59B016DF-5E37-41DE-B7B7-041771493EB6}" dt="2023-12-20T22:15:04.205" v="36"/>
          <ac:spMkLst>
            <pc:docMk/>
            <pc:sldMk cId="1941684848" sldId="371"/>
            <ac:spMk id="8" creationId="{5DDCE57C-D897-C056-D211-9C724B64EB64}"/>
          </ac:spMkLst>
        </pc:spChg>
        <pc:spChg chg="add del mod">
          <ac:chgData name="Карпенко Татьяна Викторовна" userId="9d80fad5-7202-4e62-b9a7-62d318cca315" providerId="ADAL" clId="{59B016DF-5E37-41DE-B7B7-041771493EB6}" dt="2023-12-20T22:38:08.741" v="146"/>
          <ac:spMkLst>
            <pc:docMk/>
            <pc:sldMk cId="1941684848" sldId="371"/>
            <ac:spMk id="11" creationId="{2AA2A5F3-136B-39AE-0DD4-38DDEC42334B}"/>
          </ac:spMkLst>
        </pc:spChg>
        <pc:picChg chg="add del">
          <ac:chgData name="Карпенко Татьяна Викторовна" userId="9d80fad5-7202-4e62-b9a7-62d318cca315" providerId="ADAL" clId="{59B016DF-5E37-41DE-B7B7-041771493EB6}" dt="2023-12-20T22:11:40.666" v="15" actId="26606"/>
          <ac:picMkLst>
            <pc:docMk/>
            <pc:sldMk cId="1941684848" sldId="371"/>
            <ac:picMk id="5" creationId="{C54FAB31-3E9A-5978-9824-3B7028FC99D4}"/>
          </ac:picMkLst>
        </pc:picChg>
        <pc:picChg chg="add mod">
          <ac:chgData name="Карпенко Татьяна Викторовна" userId="9d80fad5-7202-4e62-b9a7-62d318cca315" providerId="ADAL" clId="{59B016DF-5E37-41DE-B7B7-041771493EB6}" dt="2023-12-20T22:38:19.697" v="150" actId="1076"/>
          <ac:picMkLst>
            <pc:docMk/>
            <pc:sldMk cId="1941684848" sldId="371"/>
            <ac:picMk id="9" creationId="{8E334143-57F2-5B2C-2D5B-65A85008884C}"/>
          </ac:picMkLst>
        </pc:picChg>
      </pc:sldChg>
      <pc:sldChg chg="addSp delSp modSp new mod modClrScheme chgLayout">
        <pc:chgData name="Карпенко Татьяна Викторовна" userId="9d80fad5-7202-4e62-b9a7-62d318cca315" providerId="ADAL" clId="{59B016DF-5E37-41DE-B7B7-041771493EB6}" dt="2023-12-20T22:43:45.695" v="230" actId="1076"/>
        <pc:sldMkLst>
          <pc:docMk/>
          <pc:sldMk cId="2467106575" sldId="372"/>
        </pc:sldMkLst>
        <pc:spChg chg="add mod">
          <ac:chgData name="Карпенко Татьяна Викторовна" userId="9d80fad5-7202-4e62-b9a7-62d318cca315" providerId="ADAL" clId="{59B016DF-5E37-41DE-B7B7-041771493EB6}" dt="2023-12-20T22:20:14.476" v="78" actId="14100"/>
          <ac:spMkLst>
            <pc:docMk/>
            <pc:sldMk cId="2467106575" sldId="372"/>
            <ac:spMk id="3" creationId="{1240EFA5-3608-EA37-0FE7-B40EC4E86C28}"/>
          </ac:spMkLst>
        </pc:spChg>
        <pc:spChg chg="add mod">
          <ac:chgData name="Карпенко Татьяна Викторовна" userId="9d80fad5-7202-4e62-b9a7-62d318cca315" providerId="ADAL" clId="{59B016DF-5E37-41DE-B7B7-041771493EB6}" dt="2023-12-20T22:43:36.808" v="229" actId="5793"/>
          <ac:spMkLst>
            <pc:docMk/>
            <pc:sldMk cId="2467106575" sldId="372"/>
            <ac:spMk id="10" creationId="{DA8E99B6-C45C-020B-6D49-320CBE30E3BC}"/>
          </ac:spMkLst>
        </pc:spChg>
        <pc:picChg chg="add del mod">
          <ac:chgData name="Карпенко Татьяна Викторовна" userId="9d80fad5-7202-4e62-b9a7-62d318cca315" providerId="ADAL" clId="{59B016DF-5E37-41DE-B7B7-041771493EB6}" dt="2023-12-20T22:41:53.516" v="151" actId="478"/>
          <ac:picMkLst>
            <pc:docMk/>
            <pc:sldMk cId="2467106575" sldId="372"/>
            <ac:picMk id="5" creationId="{409DAD0C-C6C8-C7FE-4031-11E857EAB606}"/>
          </ac:picMkLst>
        </pc:picChg>
        <pc:picChg chg="add mod">
          <ac:chgData name="Карпенко Татьяна Викторовна" userId="9d80fad5-7202-4e62-b9a7-62d318cca315" providerId="ADAL" clId="{59B016DF-5E37-41DE-B7B7-041771493EB6}" dt="2023-12-20T22:43:45.695" v="230" actId="1076"/>
          <ac:picMkLst>
            <pc:docMk/>
            <pc:sldMk cId="2467106575" sldId="372"/>
            <ac:picMk id="1026" creationId="{46421519-3521-3025-98CB-C09F05944C2B}"/>
          </ac:picMkLst>
        </pc:picChg>
      </pc:sldChg>
      <pc:sldChg chg="addSp delSp modSp new mod modClrScheme chgLayout">
        <pc:chgData name="Карпенко Татьяна Викторовна" userId="9d80fad5-7202-4e62-b9a7-62d318cca315" providerId="ADAL" clId="{59B016DF-5E37-41DE-B7B7-041771493EB6}" dt="2023-12-20T22:48:15.348" v="263" actId="5793"/>
        <pc:sldMkLst>
          <pc:docMk/>
          <pc:sldMk cId="7132478" sldId="373"/>
        </pc:sldMkLst>
        <pc:spChg chg="add mod">
          <ac:chgData name="Карпенко Татьяна Викторовна" userId="9d80fad5-7202-4e62-b9a7-62d318cca315" providerId="ADAL" clId="{59B016DF-5E37-41DE-B7B7-041771493EB6}" dt="2023-12-20T22:22:23.014" v="97" actId="14100"/>
          <ac:spMkLst>
            <pc:docMk/>
            <pc:sldMk cId="7132478" sldId="373"/>
            <ac:spMk id="3" creationId="{F48272CB-988E-4A23-FA75-8C6589EA6BAB}"/>
          </ac:spMkLst>
        </pc:spChg>
        <pc:spChg chg="add mod">
          <ac:chgData name="Карпенко Татьяна Викторовна" userId="9d80fad5-7202-4e62-b9a7-62d318cca315" providerId="ADAL" clId="{59B016DF-5E37-41DE-B7B7-041771493EB6}" dt="2023-12-20T22:48:15.348" v="263" actId="5793"/>
          <ac:spMkLst>
            <pc:docMk/>
            <pc:sldMk cId="7132478" sldId="373"/>
            <ac:spMk id="5" creationId="{AF58F2E6-8B0D-66C1-3DBE-2B31D6590A81}"/>
          </ac:spMkLst>
        </pc:spChg>
        <pc:spChg chg="add del mod">
          <ac:chgData name="Карпенко Татьяна Викторовна" userId="9d80fad5-7202-4e62-b9a7-62d318cca315" providerId="ADAL" clId="{59B016DF-5E37-41DE-B7B7-041771493EB6}" dt="2023-12-20T22:45:08.947" v="231"/>
          <ac:spMkLst>
            <pc:docMk/>
            <pc:sldMk cId="7132478" sldId="373"/>
            <ac:spMk id="10" creationId="{536F5944-B349-EE7A-A126-34895589404A}"/>
          </ac:spMkLst>
        </pc:spChg>
        <pc:picChg chg="add mod">
          <ac:chgData name="Карпенко Татьяна Викторовна" userId="9d80fad5-7202-4e62-b9a7-62d318cca315" providerId="ADAL" clId="{59B016DF-5E37-41DE-B7B7-041771493EB6}" dt="2023-12-20T22:47:27.047" v="254" actId="14100"/>
          <ac:picMkLst>
            <pc:docMk/>
            <pc:sldMk cId="7132478" sldId="373"/>
            <ac:picMk id="2050" creationId="{DBC98B2F-E0A0-58DC-24E9-D233B9E89304}"/>
          </ac:picMkLst>
        </pc:picChg>
      </pc:sldChg>
      <pc:sldChg chg="addSp delSp modSp new mod modClrScheme chgLayout">
        <pc:chgData name="Карпенко Татьяна Викторовна" userId="9d80fad5-7202-4e62-b9a7-62d318cca315" providerId="ADAL" clId="{59B016DF-5E37-41DE-B7B7-041771493EB6}" dt="2023-12-20T23:32:50.442" v="435" actId="27636"/>
        <pc:sldMkLst>
          <pc:docMk/>
          <pc:sldMk cId="2445075426" sldId="374"/>
        </pc:sldMkLst>
        <pc:spChg chg="add mod">
          <ac:chgData name="Карпенко Татьяна Викторовна" userId="9d80fad5-7202-4e62-b9a7-62d318cca315" providerId="ADAL" clId="{59B016DF-5E37-41DE-B7B7-041771493EB6}" dt="2023-12-20T22:23:36.209" v="104" actId="26606"/>
          <ac:spMkLst>
            <pc:docMk/>
            <pc:sldMk cId="2445075426" sldId="374"/>
            <ac:spMk id="3" creationId="{C9412BF7-F9EE-9E93-B2F4-5D60910F38F3}"/>
          </ac:spMkLst>
        </pc:spChg>
        <pc:spChg chg="add mod">
          <ac:chgData name="Карпенко Татьяна Викторовна" userId="9d80fad5-7202-4e62-b9a7-62d318cca315" providerId="ADAL" clId="{59B016DF-5E37-41DE-B7B7-041771493EB6}" dt="2023-12-20T23:32:50.442" v="435" actId="27636"/>
          <ac:spMkLst>
            <pc:docMk/>
            <pc:sldMk cId="2445075426" sldId="374"/>
            <ac:spMk id="5" creationId="{2C70FFAB-218E-2B0D-D9A7-C6BF9921785D}"/>
          </ac:spMkLst>
        </pc:spChg>
        <pc:spChg chg="add del mod">
          <ac:chgData name="Карпенко Татьяна Викторовна" userId="9d80fad5-7202-4e62-b9a7-62d318cca315" providerId="ADAL" clId="{59B016DF-5E37-41DE-B7B7-041771493EB6}" dt="2023-12-20T22:51:24.796" v="264"/>
          <ac:spMkLst>
            <pc:docMk/>
            <pc:sldMk cId="2445075426" sldId="374"/>
            <ac:spMk id="10" creationId="{77FFC1B8-FCAC-911E-41D7-41B6BAB477B9}"/>
          </ac:spMkLst>
        </pc:spChg>
        <pc:picChg chg="add mod">
          <ac:chgData name="Карпенко Татьяна Викторовна" userId="9d80fad5-7202-4e62-b9a7-62d318cca315" providerId="ADAL" clId="{59B016DF-5E37-41DE-B7B7-041771493EB6}" dt="2023-12-20T22:51:34.499" v="268" actId="14100"/>
          <ac:picMkLst>
            <pc:docMk/>
            <pc:sldMk cId="2445075426" sldId="374"/>
            <ac:picMk id="3074" creationId="{62E072BA-6984-387F-FEC1-05F0DBBEF7F2}"/>
          </ac:picMkLst>
        </pc:picChg>
      </pc:sldChg>
      <pc:sldChg chg="addSp delSp modSp new mod modClrScheme chgLayout">
        <pc:chgData name="Карпенко Татьяна Викторовна" userId="9d80fad5-7202-4e62-b9a7-62d318cca315" providerId="ADAL" clId="{59B016DF-5E37-41DE-B7B7-041771493EB6}" dt="2023-12-20T23:33:21.636" v="437" actId="2711"/>
        <pc:sldMkLst>
          <pc:docMk/>
          <pc:sldMk cId="3614796614" sldId="375"/>
        </pc:sldMkLst>
        <pc:spChg chg="add mod">
          <ac:chgData name="Карпенко Татьяна Викторовна" userId="9d80fad5-7202-4e62-b9a7-62d318cca315" providerId="ADAL" clId="{59B016DF-5E37-41DE-B7B7-041771493EB6}" dt="2023-12-20T22:30:08.807" v="128" actId="14100"/>
          <ac:spMkLst>
            <pc:docMk/>
            <pc:sldMk cId="3614796614" sldId="375"/>
            <ac:spMk id="3" creationId="{76BA95DA-E4C6-4BBB-2AE6-6ECCA14FF777}"/>
          </ac:spMkLst>
        </pc:spChg>
        <pc:spChg chg="add mod">
          <ac:chgData name="Карпенко Татьяна Викторовна" userId="9d80fad5-7202-4e62-b9a7-62d318cca315" providerId="ADAL" clId="{59B016DF-5E37-41DE-B7B7-041771493EB6}" dt="2023-12-20T23:33:21.636" v="437" actId="2711"/>
          <ac:spMkLst>
            <pc:docMk/>
            <pc:sldMk cId="3614796614" sldId="375"/>
            <ac:spMk id="5" creationId="{C09F0C6B-796C-A142-6D50-52EE162FD5DA}"/>
          </ac:spMkLst>
        </pc:spChg>
        <pc:spChg chg="add del mod">
          <ac:chgData name="Карпенко Татьяна Викторовна" userId="9d80fad5-7202-4e62-b9a7-62d318cca315" providerId="ADAL" clId="{59B016DF-5E37-41DE-B7B7-041771493EB6}" dt="2023-12-20T23:06:23.450" v="279"/>
          <ac:spMkLst>
            <pc:docMk/>
            <pc:sldMk cId="3614796614" sldId="375"/>
            <ac:spMk id="10" creationId="{0ED643D3-62FB-56A2-0FF7-6C8BB2C5610D}"/>
          </ac:spMkLst>
        </pc:spChg>
        <pc:picChg chg="add mod">
          <ac:chgData name="Карпенко Татьяна Викторовна" userId="9d80fad5-7202-4e62-b9a7-62d318cca315" providerId="ADAL" clId="{59B016DF-5E37-41DE-B7B7-041771493EB6}" dt="2023-12-20T23:06:56.052" v="290" actId="14100"/>
          <ac:picMkLst>
            <pc:docMk/>
            <pc:sldMk cId="3614796614" sldId="375"/>
            <ac:picMk id="4098" creationId="{34C4EDF6-D012-711F-1F6E-E84578F1CA2E}"/>
          </ac:picMkLst>
        </pc:picChg>
      </pc:sldChg>
      <pc:sldChg chg="addSp delSp modSp new mod modClrScheme chgLayout">
        <pc:chgData name="Карпенко Татьяна Викторовна" userId="9d80fad5-7202-4e62-b9a7-62d318cca315" providerId="ADAL" clId="{59B016DF-5E37-41DE-B7B7-041771493EB6}" dt="2023-12-20T23:33:06.042" v="436" actId="2711"/>
        <pc:sldMkLst>
          <pc:docMk/>
          <pc:sldMk cId="1980430245" sldId="376"/>
        </pc:sldMkLst>
        <pc:spChg chg="add mod ord">
          <ac:chgData name="Карпенко Татьяна Викторовна" userId="9d80fad5-7202-4e62-b9a7-62d318cca315" providerId="ADAL" clId="{59B016DF-5E37-41DE-B7B7-041771493EB6}" dt="2023-12-20T23:33:06.042" v="436" actId="2711"/>
          <ac:spMkLst>
            <pc:docMk/>
            <pc:sldMk cId="1980430245" sldId="376"/>
            <ac:spMk id="3" creationId="{61BBC56C-A186-C61F-5815-27C1D21E431B}"/>
          </ac:spMkLst>
        </pc:spChg>
        <pc:spChg chg="add del mod">
          <ac:chgData name="Карпенко Татьяна Викторовна" userId="9d80fad5-7202-4e62-b9a7-62d318cca315" providerId="ADAL" clId="{59B016DF-5E37-41DE-B7B7-041771493EB6}" dt="2023-12-20T23:21:30.942" v="416"/>
          <ac:spMkLst>
            <pc:docMk/>
            <pc:sldMk cId="1980430245" sldId="376"/>
            <ac:spMk id="6" creationId="{13B413C7-FD2A-C2C4-DD04-2054D0D89D0C}"/>
          </ac:spMkLst>
        </pc:spChg>
        <pc:spChg chg="add mod">
          <ac:chgData name="Карпенко Татьяна Викторовна" userId="9d80fad5-7202-4e62-b9a7-62d318cca315" providerId="ADAL" clId="{59B016DF-5E37-41DE-B7B7-041771493EB6}" dt="2023-12-20T23:22:35.285" v="427" actId="113"/>
          <ac:spMkLst>
            <pc:docMk/>
            <pc:sldMk cId="1980430245" sldId="376"/>
            <ac:spMk id="8" creationId="{E08E3467-223A-1508-392E-8E66AFFD7255}"/>
          </ac:spMkLst>
        </pc:spChg>
        <pc:spChg chg="add del mod">
          <ac:chgData name="Карпенко Татьяна Викторовна" userId="9d80fad5-7202-4e62-b9a7-62d318cca315" providerId="ADAL" clId="{59B016DF-5E37-41DE-B7B7-041771493EB6}" dt="2023-12-20T23:13:51.820" v="378" actId="34307"/>
          <ac:spMkLst>
            <pc:docMk/>
            <pc:sldMk cId="1980430245" sldId="376"/>
            <ac:spMk id="10" creationId="{F2132B9A-4195-C5A2-A7B6-32CB348AE6C6}"/>
          </ac:spMkLst>
        </pc:spChg>
        <pc:picChg chg="add del mod ord">
          <ac:chgData name="Карпенко Татьяна Викторовна" userId="9d80fad5-7202-4e62-b9a7-62d318cca315" providerId="ADAL" clId="{59B016DF-5E37-41DE-B7B7-041771493EB6}" dt="2023-12-20T23:14:49.759" v="396" actId="21"/>
          <ac:picMkLst>
            <pc:docMk/>
            <pc:sldMk cId="1980430245" sldId="376"/>
            <ac:picMk id="4" creationId="{5A5E57A2-041B-3F1E-817F-D895818713DF}"/>
          </ac:picMkLst>
        </pc:picChg>
        <pc:picChg chg="add mod">
          <ac:chgData name="Карпенко Татьяна Викторовна" userId="9d80fad5-7202-4e62-b9a7-62d318cca315" providerId="ADAL" clId="{59B016DF-5E37-41DE-B7B7-041771493EB6}" dt="2023-12-20T23:21:38.700" v="419" actId="1076"/>
          <ac:picMkLst>
            <pc:docMk/>
            <pc:sldMk cId="1980430245" sldId="376"/>
            <ac:picMk id="5122" creationId="{AEC607B8-0E90-7B95-C191-772B28A95F0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C21B3-15C7-4657-B6A1-22CF164DDFA2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F3936-4E4C-4B82-A182-F3CE28CB2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540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F3936-4E4C-4B82-A182-F3CE28CB2EA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02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31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170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F3936-4E4C-4B82-A182-F3CE28CB2EA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1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F3936-4E4C-4B82-A182-F3CE28CB2EA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21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F3936-4E4C-4B82-A182-F3CE28CB2EA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074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F3936-4E4C-4B82-A182-F3CE28CB2EA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123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F3936-4E4C-4B82-A182-F3CE28CB2EA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486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F61297-96D5-47D9-A057-97E3A0064DBB}" type="datetime1">
              <a:rPr lang="ru-RU" smtClean="0"/>
              <a:pPr/>
              <a:t>06.04.2024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98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052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840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66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328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313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2849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867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5888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528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600" y="1701800"/>
            <a:ext cx="4978400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9200" y="1701800"/>
            <a:ext cx="4978400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54A55CC-0A00-4078-B471-E82144E029E5}" type="datetime1">
              <a:rPr lang="ru-RU" smtClean="0"/>
              <a:pPr/>
              <a:t>06.04.2024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937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25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6F05FC7-2B8E-409D-848C-109CED0920CB}" type="datetime1">
              <a:rPr lang="ru-RU" smtClean="0"/>
              <a:pPr/>
              <a:t>06.04.2024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0E3CC68-AEAE-47A6-9F44-4FA6ECD045F6}" type="datetime1">
              <a:rPr lang="ru-RU" smtClean="0"/>
              <a:pPr/>
              <a:t>06.04.2024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3600" y="1498602"/>
            <a:ext cx="7010400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3600" y="4927600"/>
            <a:ext cx="7010400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885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153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60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76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801" y="0"/>
            <a:ext cx="115824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sz="2400" dirty="0"/>
          </a:p>
        </p:txBody>
      </p:sp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117600" y="76200"/>
            <a:ext cx="1016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117600" y="1701800"/>
            <a:ext cx="10160000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600" y="6400802"/>
            <a:ext cx="274320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40EAA6FA-49D8-40F0-9874-72AAFBF9C152}" type="datetime1">
              <a:rPr lang="ru-RU" smtClean="0"/>
              <a:pPr/>
              <a:t>06.04.2024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8861" y="6400802"/>
            <a:ext cx="6217920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9795" y="6400802"/>
            <a:ext cx="110780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4" r:id="rId2"/>
    <p:sldLayoutId id="2147483679" r:id="rId3"/>
    <p:sldLayoutId id="2147483666" r:id="rId4"/>
    <p:sldLayoutId id="214748366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3CA2C-248E-48F3-86C7-829BABBE1911}" type="datetimeFigureOut">
              <a:rPr lang="ru-RU" smtClean="0"/>
              <a:t>06.04.2024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A69DDA5-F799-46D4-A764-1D3A6253BB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26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rebedaev\Desktop\Ребедаев документы\2020 2021\Профориентация\черн\747443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267" y="135732"/>
            <a:ext cx="3955905" cy="254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rebedaev\Desktop\Ребедаев документы\2020 2021\Профориентация\черн\747057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752" y="36312"/>
            <a:ext cx="3615804" cy="2544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91744" y="2348881"/>
            <a:ext cx="7008574" cy="3298825"/>
          </a:xfrm>
        </p:spPr>
        <p:txBody>
          <a:bodyPr>
            <a:normAutofit fontScale="90000"/>
          </a:bodyPr>
          <a:lstStyle/>
          <a:p>
            <a:r>
              <a:rPr lang="ru-RU" dirty="0"/>
              <a:t>Филиал ЮФУ </a:t>
            </a:r>
            <a:br>
              <a:rPr lang="ru-RU" dirty="0"/>
            </a:br>
            <a:r>
              <a:rPr lang="ru-RU" dirty="0"/>
              <a:t>в г. Новошахтинске</a:t>
            </a:r>
            <a:br>
              <a:rPr lang="ru-RU" dirty="0"/>
            </a:br>
            <a:r>
              <a:rPr lang="ru-RU" sz="3100" dirty="0"/>
              <a:t>Направления подготовки:  </a:t>
            </a:r>
            <a:br>
              <a:rPr lang="ru-RU" sz="3100" dirty="0"/>
            </a:br>
            <a:r>
              <a:rPr lang="ru-RU" sz="3100" dirty="0"/>
              <a:t> - Экономика (очное)</a:t>
            </a:r>
            <a:br>
              <a:rPr lang="ru-RU" sz="3100" dirty="0"/>
            </a:br>
            <a:r>
              <a:rPr lang="ru-RU" sz="3100" dirty="0"/>
              <a:t> - </a:t>
            </a:r>
            <a:r>
              <a:rPr lang="ru-RU" sz="3200" dirty="0"/>
              <a:t>Менеджмент: </a:t>
            </a:r>
            <a:br>
              <a:rPr lang="ru-RU" sz="3200" dirty="0"/>
            </a:br>
            <a:r>
              <a:rPr lang="ru-RU" sz="3200" dirty="0"/>
              <a:t>Цифровая экономика (очно-заочное)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5C33F3-4E5D-DD4D-88CC-86DB3DC27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389" y="5027528"/>
            <a:ext cx="1720853" cy="167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C1EDB6D-EED1-6558-8E40-8C84AF050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740665"/>
              </p:ext>
            </p:extLst>
          </p:nvPr>
        </p:nvGraphicFramePr>
        <p:xfrm>
          <a:off x="33976" y="188640"/>
          <a:ext cx="11750656" cy="6480720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3181704">
                  <a:extLst>
                    <a:ext uri="{9D8B030D-6E8A-4147-A177-3AD203B41FA5}">
                      <a16:colId xmlns:a16="http://schemas.microsoft.com/office/drawing/2014/main" val="3927952050"/>
                    </a:ext>
                  </a:extLst>
                </a:gridCol>
                <a:gridCol w="8568952">
                  <a:extLst>
                    <a:ext uri="{9D8B030D-6E8A-4147-A177-3AD203B41FA5}">
                      <a16:colId xmlns:a16="http://schemas.microsoft.com/office/drawing/2014/main" val="4197957165"/>
                    </a:ext>
                  </a:extLst>
                </a:gridCol>
              </a:tblGrid>
              <a:tr h="6480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400" dirty="0">
                          <a:effectLst/>
                        </a:rPr>
                        <a:t>Конкурентные преимущества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endParaRPr lang="ru-RU" sz="2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400" dirty="0">
                          <a:effectLst/>
                        </a:rPr>
                        <a:t>Сегодня в Ростовской области нет аналогов предлагаемой программы!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endParaRPr lang="ru-RU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400" dirty="0">
                          <a:effectLst/>
                        </a:rPr>
                        <a:t>Особенностью программы «Цифровая экономика» является её новизна, и, в то же время, высокая востребованность со стороны работодателей.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2400" dirty="0">
                          <a:effectLst/>
                        </a:rPr>
                        <a:t>Программа направлена на подготовку экономистов и менеджеров нового поколения для органов государственной власти, предприятий малого, среднего, крупного бизнеса и управления процессами цифровой экономики. 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1423386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411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AF04AB1-5658-FD34-4FF1-BCE3DE4AF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539800"/>
              </p:ext>
            </p:extLst>
          </p:nvPr>
        </p:nvGraphicFramePr>
        <p:xfrm>
          <a:off x="119336" y="116632"/>
          <a:ext cx="11881320" cy="6624736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51171501"/>
                    </a:ext>
                  </a:extLst>
                </a:gridCol>
                <a:gridCol w="9073008">
                  <a:extLst>
                    <a:ext uri="{9D8B030D-6E8A-4147-A177-3AD203B41FA5}">
                      <a16:colId xmlns:a16="http://schemas.microsoft.com/office/drawing/2014/main" val="309229193"/>
                    </a:ext>
                  </a:extLst>
                </a:gridCol>
              </a:tblGrid>
              <a:tr h="6624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400" dirty="0">
                          <a:effectLst/>
                        </a:rPr>
                        <a:t>Основные дисциплины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endParaRPr lang="ru-RU" sz="24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400" dirty="0">
                          <a:effectLst/>
                        </a:rPr>
                        <a:t>Информационные технологии в экономике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400" dirty="0">
                          <a:effectLst/>
                        </a:rPr>
                        <a:t>Облачные технологии в экономике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400" dirty="0">
                          <a:effectLst/>
                        </a:rPr>
                        <a:t>Сквозные технологии цифровой экономики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400" dirty="0">
                          <a:effectLst/>
                        </a:rPr>
                        <a:t>Цифровая экономическая среда в организациях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400" dirty="0">
                          <a:effectLst/>
                        </a:rPr>
                        <a:t>Международные финансовые отношения в цифровой экономике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400" dirty="0">
                          <a:effectLst/>
                        </a:rPr>
                        <a:t>Цифровые финансовые технологии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400" dirty="0">
                          <a:effectLst/>
                        </a:rPr>
                        <a:t>Прикладные информационные интернет-технологии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400" dirty="0">
                          <a:effectLst/>
                        </a:rPr>
                        <a:t>Основы программирования 1С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400" dirty="0">
                          <a:effectLst/>
                        </a:rPr>
                        <a:t>Прикладные технологии информационной безопасности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2400" dirty="0">
                          <a:effectLst/>
                        </a:rPr>
                        <a:t>И др.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2118981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5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23C009E-4F5F-CD99-A306-ED34D9D5E5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75293"/>
              </p:ext>
            </p:extLst>
          </p:nvPr>
        </p:nvGraphicFramePr>
        <p:xfrm>
          <a:off x="0" y="156754"/>
          <a:ext cx="11967753" cy="6561963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3814354">
                  <a:extLst>
                    <a:ext uri="{9D8B030D-6E8A-4147-A177-3AD203B41FA5}">
                      <a16:colId xmlns:a16="http://schemas.microsoft.com/office/drawing/2014/main" val="449869264"/>
                    </a:ext>
                  </a:extLst>
                </a:gridCol>
                <a:gridCol w="8153399">
                  <a:extLst>
                    <a:ext uri="{9D8B030D-6E8A-4147-A177-3AD203B41FA5}">
                      <a16:colId xmlns:a16="http://schemas.microsoft.com/office/drawing/2014/main" val="2797888084"/>
                    </a:ext>
                  </a:extLst>
                </a:gridCol>
              </a:tblGrid>
              <a:tr h="6544491">
                <a:tc>
                  <a:txBody>
                    <a:bodyPr/>
                    <a:lstStyle/>
                    <a:p>
                      <a:r>
                        <a:rPr lang="ru-RU" sz="2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Цифровая экономика – профессия будущего</a:t>
                      </a:r>
                    </a:p>
                    <a:p>
                      <a:r>
                        <a:rPr lang="ru-RU" sz="2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ru-RU" sz="2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Выпускники понимают, как протекают экономические явления и процессы, оперируют математическими моделями и методами, владеют инструментами анализа.</a:t>
                      </a:r>
                      <a:endParaRPr lang="ru-RU" sz="24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r>
                        <a:rPr lang="ru-RU" sz="2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Они становятся востребованными специалистами в:</a:t>
                      </a:r>
                    </a:p>
                    <a:p>
                      <a:endParaRPr lang="ru-RU" sz="2400" b="0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r>
                        <a:rPr lang="ru-RU" sz="2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интернет-маркетинге;</a:t>
                      </a:r>
                    </a:p>
                    <a:p>
                      <a:r>
                        <a:rPr lang="ru-RU" sz="2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бизнес-аналитике;</a:t>
                      </a:r>
                    </a:p>
                    <a:p>
                      <a:r>
                        <a:rPr lang="ru-RU" sz="2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электронной коммерции (e-</a:t>
                      </a:r>
                      <a:r>
                        <a:rPr lang="ru-RU" sz="2400" b="1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commerce</a:t>
                      </a:r>
                      <a:r>
                        <a:rPr lang="ru-RU" sz="2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);</a:t>
                      </a:r>
                    </a:p>
                    <a:p>
                      <a:r>
                        <a:rPr lang="ru-RU" sz="2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финансовых операциях;</a:t>
                      </a:r>
                    </a:p>
                    <a:p>
                      <a:r>
                        <a:rPr lang="ru-RU" sz="2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продажах.</a:t>
                      </a:r>
                    </a:p>
                    <a:p>
                      <a:endParaRPr lang="ru-RU" sz="24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r>
                        <a:rPr lang="ru-RU" sz="2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Могут трудится</a:t>
                      </a:r>
                      <a:r>
                        <a:rPr lang="ru-RU" sz="2400" b="1" kern="1200" dirty="0">
                          <a:solidFill>
                            <a:schemeClr val="bg1"/>
                          </a:solidFill>
                          <a:effectLst/>
                        </a:rPr>
                        <a:t>: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</a:rPr>
                        <a:t>Директором по данным, Chief Data </a:t>
                      </a:r>
                      <a:r>
                        <a:rPr lang="ru-RU" sz="2400" dirty="0" err="1">
                          <a:effectLst/>
                        </a:rPr>
                        <a:t>Officer</a:t>
                      </a:r>
                      <a:r>
                        <a:rPr lang="ru-RU" sz="2400" dirty="0">
                          <a:effectLst/>
                        </a:rPr>
                        <a:t> (CDO)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</a:rPr>
                        <a:t>Руководителем по цифровой трансформации (CDO – Chief Digital </a:t>
                      </a:r>
                      <a:r>
                        <a:rPr lang="ru-RU" sz="2400" dirty="0" err="1">
                          <a:effectLst/>
                        </a:rPr>
                        <a:t>Officer</a:t>
                      </a:r>
                      <a:r>
                        <a:rPr lang="ru-RU" sz="2400" dirty="0">
                          <a:effectLst/>
                        </a:rPr>
                        <a:t>).</a:t>
                      </a:r>
                      <a:endParaRPr lang="en-US" sz="2400" dirty="0">
                        <a:effectLst/>
                      </a:endParaRPr>
                    </a:p>
                    <a:p>
                      <a:pPr marL="342900" marR="0" lvl="0" indent="-342900" algn="l" defTabSz="121898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Менеджером по продажам и сервисам, связанным с электронной коммерцией</a:t>
                      </a:r>
                    </a:p>
                    <a:p>
                      <a:pPr marL="342900" marR="0" lvl="0" indent="-342900" algn="l" defTabSz="1218987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Специалистом по развитию бизнеса</a:t>
                      </a:r>
                    </a:p>
                    <a:p>
                      <a:pPr marL="342900" marR="0" lvl="0" indent="-34290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ru-RU" sz="2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 и т.д.</a:t>
                      </a:r>
                      <a:endParaRPr lang="ru-RU" sz="2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marL="95250" marR="95250" marT="95250" marB="95250"/>
                </a:tc>
                <a:extLst>
                  <a:ext uri="{0D108BD9-81ED-4DB2-BD59-A6C34878D82A}">
                    <a16:rowId xmlns:a16="http://schemas.microsoft.com/office/drawing/2014/main" val="649282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7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9CDC3C-F46B-DE1E-5156-E15CCD829EB7}"/>
              </a:ext>
            </a:extLst>
          </p:cNvPr>
          <p:cNvSpPr txBox="1"/>
          <p:nvPr/>
        </p:nvSpPr>
        <p:spPr>
          <a:xfrm>
            <a:off x="1117600" y="76200"/>
            <a:ext cx="1016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defTabSz="1218987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400" b="1" kern="1200" cap="none" baseline="0" dirty="0">
                <a:effectLst/>
                <a:latin typeface="+mj-lt"/>
                <a:ea typeface="+mj-ea"/>
                <a:cs typeface="+mj-cs"/>
              </a:rPr>
              <a:t>Профессия директор по данным, Chief Data </a:t>
            </a:r>
            <a:r>
              <a:rPr lang="ru-RU" sz="4400" b="1" kern="1200" cap="none" baseline="0" dirty="0" err="1">
                <a:effectLst/>
                <a:latin typeface="+mj-lt"/>
                <a:ea typeface="+mj-ea"/>
                <a:cs typeface="+mj-cs"/>
              </a:rPr>
              <a:t>Officer</a:t>
            </a:r>
            <a:r>
              <a:rPr lang="ru-RU" sz="4400" b="1" kern="1200" cap="none" baseline="0" dirty="0">
                <a:effectLst/>
                <a:latin typeface="+mj-lt"/>
                <a:ea typeface="+mj-ea"/>
                <a:cs typeface="+mj-cs"/>
              </a:rPr>
              <a:t> (CDO)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6E0B00-866B-667A-CDEA-FF7342A6AC67}"/>
              </a:ext>
            </a:extLst>
          </p:cNvPr>
          <p:cNvSpPr txBox="1"/>
          <p:nvPr/>
        </p:nvSpPr>
        <p:spPr>
          <a:xfrm>
            <a:off x="1117599" y="1701800"/>
            <a:ext cx="7519963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marL="304747" indent="-304747" defTabSz="1218987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</a:pPr>
            <a:r>
              <a:rPr lang="ru-RU" sz="2000" b="0" i="0" dirty="0">
                <a:effectLst/>
              </a:rPr>
              <a:t>Профессия Директора по данным, Chief Data </a:t>
            </a:r>
            <a:r>
              <a:rPr lang="ru-RU" sz="2000" b="0" i="0" dirty="0" err="1">
                <a:effectLst/>
              </a:rPr>
              <a:t>Officer</a:t>
            </a:r>
            <a:r>
              <a:rPr lang="ru-RU" sz="2000" b="0" i="0" dirty="0">
                <a:effectLst/>
              </a:rPr>
              <a:t> (CDO) появилась не так давно, с распространением использования больших данных (</a:t>
            </a:r>
            <a:r>
              <a:rPr lang="ru-RU" sz="2000" b="0" i="0" dirty="0" err="1">
                <a:effectLst/>
              </a:rPr>
              <a:t>BigData</a:t>
            </a:r>
            <a:r>
              <a:rPr lang="ru-RU" sz="2000" b="0" i="0" dirty="0">
                <a:effectLst/>
              </a:rPr>
              <a:t>) для построения различных аналитических сервисов, продуктов с использованием нейронных сетей и искусственного интеллекта. </a:t>
            </a:r>
          </a:p>
          <a:p>
            <a:pPr marL="304747" indent="-304747" defTabSz="1218987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</a:pPr>
            <a:endParaRPr lang="ru-RU" sz="2000" b="0" i="0" dirty="0">
              <a:effectLst/>
            </a:endParaRPr>
          </a:p>
          <a:p>
            <a:pPr marL="304747" indent="-304747" defTabSz="1218987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</a:pPr>
            <a:r>
              <a:rPr lang="ru-RU" sz="2000" b="0" i="0" dirty="0">
                <a:effectLst/>
              </a:rPr>
              <a:t>Директор по данным, Chief Data </a:t>
            </a:r>
            <a:r>
              <a:rPr lang="ru-RU" sz="2000" b="0" i="0" dirty="0" err="1">
                <a:effectLst/>
              </a:rPr>
              <a:t>Officer</a:t>
            </a:r>
            <a:r>
              <a:rPr lang="ru-RU" sz="2000" b="0" i="0" dirty="0">
                <a:effectLst/>
              </a:rPr>
              <a:t> (CDO) управляет подразделением, отвечающим за эффективное использование данных, генерируемое бизнесом, превращение их в полезную информацию, помогающую принимать решения. </a:t>
            </a:r>
          </a:p>
          <a:p>
            <a:pPr marL="304747" indent="-304747" defTabSz="1218987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</a:pPr>
            <a:endParaRPr lang="ru-RU" sz="15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E334143-57F2-5B2C-2D5B-65A8500888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45380" y="1701800"/>
            <a:ext cx="3189313" cy="35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8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0EFA5-3608-EA37-0FE7-B40EC4E86C28}"/>
              </a:ext>
            </a:extLst>
          </p:cNvPr>
          <p:cNvSpPr txBox="1"/>
          <p:nvPr/>
        </p:nvSpPr>
        <p:spPr>
          <a:xfrm>
            <a:off x="576775" y="76200"/>
            <a:ext cx="11479237" cy="92260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defTabSz="1218987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400" b="1" i="0" kern="1200" cap="none" baseline="0" dirty="0">
                <a:effectLst/>
                <a:latin typeface="+mj-lt"/>
                <a:ea typeface="+mj-ea"/>
                <a:cs typeface="+mj-cs"/>
              </a:rPr>
              <a:t>Профессия Интернет-маркетолог</a:t>
            </a:r>
            <a:endParaRPr lang="ru-RU" sz="4400" kern="1200" cap="none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A8E99B6-C45C-020B-6D49-320CBE30E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7091" y="998806"/>
            <a:ext cx="11778921" cy="5219114"/>
          </a:xfrm>
        </p:spPr>
        <p:txBody>
          <a:bodyPr>
            <a:noAutofit/>
          </a:bodyPr>
          <a:lstStyle/>
          <a:p>
            <a:r>
              <a:rPr lang="ru-RU" sz="2800" b="1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Интернет-маркетолог </a:t>
            </a:r>
            <a:r>
              <a:rPr lang="ru-RU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— это специалист, который занимается продвижением товаров и услуг в онлайн-среде. </a:t>
            </a:r>
          </a:p>
          <a:p>
            <a:r>
              <a:rPr lang="ru-RU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Он является ключевым игроком в современном бизнесе, ведь сегодня большинство потребителей ищут информацию о товарах и услугах в Интернете.</a:t>
            </a:r>
          </a:p>
          <a:p>
            <a:pPr marL="0" indent="0" algn="r">
              <a:buNone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                                                         Профессия интернет-маркетолога    является одной из самых </a:t>
            </a:r>
          </a:p>
          <a:p>
            <a:pPr marL="0" indent="0" algn="r">
              <a:buNone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востребованных и перспективных</a:t>
            </a:r>
          </a:p>
          <a:p>
            <a:pPr marL="0" indent="0" algn="r">
              <a:buNone/>
            </a:pPr>
            <a:r>
              <a:rPr lang="ru-RU" sz="28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в настоящее время.</a:t>
            </a:r>
            <a:endParaRPr lang="en-US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421519-3521-3025-98CB-C09F05944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2" y="3678914"/>
            <a:ext cx="5115901" cy="267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1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8272CB-988E-4A23-FA75-8C6589EA6BAB}"/>
              </a:ext>
            </a:extLst>
          </p:cNvPr>
          <p:cNvSpPr txBox="1"/>
          <p:nvPr/>
        </p:nvSpPr>
        <p:spPr>
          <a:xfrm>
            <a:off x="1117600" y="76200"/>
            <a:ext cx="10160000" cy="824132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defTabSz="1218987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400" b="1" kern="1200" cap="none" baseline="0" dirty="0">
                <a:effectLst/>
                <a:latin typeface="+mj-lt"/>
                <a:ea typeface="+mj-ea"/>
                <a:cs typeface="+mj-cs"/>
              </a:rPr>
              <a:t>Профессия маркетолог-аналитик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58F2E6-8B0D-66C1-3DBE-2B31D6590A81}"/>
              </a:ext>
            </a:extLst>
          </p:cNvPr>
          <p:cNvSpPr txBox="1"/>
          <p:nvPr/>
        </p:nvSpPr>
        <p:spPr>
          <a:xfrm>
            <a:off x="337624" y="885874"/>
            <a:ext cx="11272485" cy="5683738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/>
          <a:p>
            <a:pPr marL="304747" indent="-304747" defTabSz="1218987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</a:pPr>
            <a:r>
              <a:rPr lang="ru-RU" sz="2800" b="1" i="0" dirty="0">
                <a:effectLst/>
              </a:rPr>
              <a:t>Маркетолог-аналитик</a:t>
            </a:r>
            <a:r>
              <a:rPr lang="ru-RU" sz="2800" b="0" i="0" dirty="0">
                <a:effectLst/>
              </a:rPr>
              <a:t> — это специалист, занимающийся сбором, обработкой и интерпретацией данных, связанных с рынком, потребителями и маркетинговыми активностями компании.</a:t>
            </a:r>
          </a:p>
          <a:p>
            <a:pPr algn="r" defTabSz="1218987">
              <a:buSzPct val="100000"/>
              <a:buFont typeface="Arial" pitchFamily="34" charset="0"/>
              <a:buChar char="•"/>
            </a:pPr>
            <a:r>
              <a:rPr lang="ru-RU" sz="2800" b="0" i="0" dirty="0">
                <a:effectLst/>
              </a:rPr>
              <a:t> Его главная задача — выявлять тренды, </a:t>
            </a:r>
          </a:p>
          <a:p>
            <a:pPr algn="r" defTabSz="1218987">
              <a:buSzPct val="100000"/>
            </a:pPr>
            <a:r>
              <a:rPr lang="ru-RU" sz="2800" b="0" i="0" dirty="0">
                <a:effectLst/>
              </a:rPr>
              <a:t>понимать потребности и </a:t>
            </a:r>
          </a:p>
          <a:p>
            <a:pPr algn="r" defTabSz="1218987">
              <a:buSzPct val="100000"/>
            </a:pPr>
            <a:r>
              <a:rPr lang="ru-RU" sz="2800" b="0" i="0" dirty="0">
                <a:effectLst/>
              </a:rPr>
              <a:t>поведение целевой аудитории, </a:t>
            </a:r>
          </a:p>
          <a:p>
            <a:pPr algn="r" defTabSz="1218987">
              <a:buSzPct val="100000"/>
            </a:pPr>
            <a:r>
              <a:rPr lang="ru-RU" sz="2800" b="0" i="0" dirty="0">
                <a:effectLst/>
              </a:rPr>
              <a:t>а также анализировать </a:t>
            </a:r>
          </a:p>
          <a:p>
            <a:pPr algn="r" defTabSz="1218987">
              <a:buSzPct val="100000"/>
            </a:pPr>
            <a:r>
              <a:rPr lang="ru-RU" sz="2800" b="0" i="0" dirty="0">
                <a:effectLst/>
              </a:rPr>
              <a:t>результаты маркетинговых</a:t>
            </a:r>
          </a:p>
          <a:p>
            <a:pPr algn="r" defTabSz="1218987">
              <a:buSzPct val="100000"/>
            </a:pPr>
            <a:r>
              <a:rPr lang="ru-RU" sz="2800" b="0" i="0" dirty="0">
                <a:effectLst/>
              </a:rPr>
              <a:t> кампаний с целью их оптимизации</a:t>
            </a:r>
          </a:p>
          <a:p>
            <a:pPr algn="r" defTabSz="1218987">
              <a:buSzPct val="100000"/>
            </a:pPr>
            <a:r>
              <a:rPr lang="ru-RU" sz="2800" b="0" i="0" dirty="0">
                <a:effectLst/>
              </a:rPr>
              <a:t>и повышения эффективности.</a:t>
            </a:r>
            <a:endParaRPr lang="ru-RU" sz="2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BC98B2F-E0A0-58DC-24E9-D233B9E8930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" y="3075709"/>
            <a:ext cx="4059383" cy="278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412BF7-F9EE-9E93-B2F4-5D60910F38F3}"/>
              </a:ext>
            </a:extLst>
          </p:cNvPr>
          <p:cNvSpPr txBox="1"/>
          <p:nvPr/>
        </p:nvSpPr>
        <p:spPr>
          <a:xfrm>
            <a:off x="1117600" y="76200"/>
            <a:ext cx="10160000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defTabSz="1218987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700" b="1" kern="1200" cap="none" baseline="0" dirty="0">
                <a:effectLst/>
                <a:latin typeface="+mj-lt"/>
                <a:ea typeface="+mj-ea"/>
                <a:cs typeface="+mj-cs"/>
              </a:rPr>
              <a:t>Профессия специалист по электронной коммерции (e-</a:t>
            </a:r>
            <a:r>
              <a:rPr lang="ru-RU" sz="3700" b="1" kern="1200" cap="none" baseline="0" dirty="0" err="1">
                <a:effectLst/>
                <a:latin typeface="+mj-lt"/>
                <a:ea typeface="+mj-ea"/>
                <a:cs typeface="+mj-cs"/>
              </a:rPr>
              <a:t>commerce</a:t>
            </a:r>
            <a:r>
              <a:rPr lang="ru-RU" sz="3700" b="1" kern="1200" cap="none" baseline="0" dirty="0">
                <a:effectLst/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70FFAB-218E-2B0D-D9A7-C6BF9921785D}"/>
              </a:ext>
            </a:extLst>
          </p:cNvPr>
          <p:cNvSpPr txBox="1"/>
          <p:nvPr/>
        </p:nvSpPr>
        <p:spPr>
          <a:xfrm>
            <a:off x="492369" y="1645529"/>
            <a:ext cx="6794695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marL="304747" indent="-304747" defTabSz="1218987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</a:pPr>
            <a:r>
              <a:rPr lang="ru-RU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Специалист по электронной коммерции</a:t>
            </a:r>
            <a:r>
              <a:rPr lang="ru-RU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(e-</a:t>
            </a:r>
            <a:r>
              <a:rPr lang="ru-RU" sz="24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commerce</a:t>
            </a:r>
            <a:r>
              <a:rPr lang="ru-RU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— это профессионал, который занимается разработкой, управлением и оптимизацией онлайн-продаж и интернет-магазинов.</a:t>
            </a:r>
          </a:p>
          <a:p>
            <a:pPr marL="304747" indent="-304747" defTabSz="1218987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</a:pPr>
            <a:r>
              <a:rPr lang="ru-RU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Профессия специалиста по электронной коммерции требует навыков в области цифрового маркетинга, управления проектами, аналитики, а также понимания принципов электронной торговли и поведения потребителей в интернете.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E072BA-6984-387F-FEC1-05F0DBBEF7F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36" y="2050472"/>
            <a:ext cx="4197928" cy="362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07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08E3467-223A-1508-392E-8E66AFFD7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76200"/>
            <a:ext cx="10160000" cy="879764"/>
          </a:xfr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ru-RU" b="1" kern="1200" cap="none" baseline="0" dirty="0">
                <a:latin typeface="+mj-lt"/>
                <a:ea typeface="+mj-ea"/>
                <a:cs typeface="+mj-cs"/>
              </a:rPr>
              <a:t>Профессия менеджер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BBC56C-A186-C61F-5815-27C1D21E431B}"/>
              </a:ext>
            </a:extLst>
          </p:cNvPr>
          <p:cNvSpPr txBox="1"/>
          <p:nvPr/>
        </p:nvSpPr>
        <p:spPr>
          <a:xfrm>
            <a:off x="5153891" y="1108364"/>
            <a:ext cx="6871855" cy="5673436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/>
          <a:p>
            <a:pPr defTabSz="1218987">
              <a:lnSpc>
                <a:spcPct val="95000"/>
              </a:lnSpc>
              <a:spcBef>
                <a:spcPts val="600"/>
              </a:spcBef>
              <a:buSzPct val="100000"/>
            </a:pP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Менеджер — это специалист, который управляет проектами или отделом компании, следит за производством и оборотом товаров, контролирует распределение ресурсов и качество предоставления услуг.</a:t>
            </a:r>
          </a:p>
          <a:p>
            <a:pPr defTabSz="1218987">
              <a:lnSpc>
                <a:spcPct val="95000"/>
              </a:lnSpc>
              <a:spcBef>
                <a:spcPts val="600"/>
              </a:spcBef>
              <a:buSzPct val="100000"/>
            </a:pPr>
            <a:r>
              <a:rPr lang="ru-RU" sz="22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Популярность в менеджменте на сегодняшний день получили следующие специализации:</a:t>
            </a:r>
          </a:p>
          <a:p>
            <a:pPr marL="304747" indent="-304747" defTabSz="1218987">
              <a:lnSpc>
                <a:spcPct val="95000"/>
              </a:lnSpc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ru-RU" sz="22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Проектный менеджер. </a:t>
            </a:r>
          </a:p>
          <a:p>
            <a:pPr marL="304747" indent="-304747" defTabSz="1218987">
              <a:lnSpc>
                <a:spcPct val="95000"/>
              </a:lnSpc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ru-RU" sz="22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Финансовый менеджер.</a:t>
            </a:r>
          </a:p>
          <a:p>
            <a:pPr marL="304747" indent="-304747" defTabSz="1218987">
              <a:lnSpc>
                <a:spcPct val="95000"/>
              </a:lnSpc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ru-RU" sz="22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Event-менеджер.</a:t>
            </a:r>
          </a:p>
          <a:p>
            <a:pPr marL="304747" indent="-304747" defTabSz="1218987">
              <a:lnSpc>
                <a:spcPct val="95000"/>
              </a:lnSpc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ru-RU" sz="22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Продуктовый менеджер.</a:t>
            </a:r>
          </a:p>
          <a:p>
            <a:pPr marL="304747" indent="-304747" defTabSz="1218987">
              <a:lnSpc>
                <a:spcPct val="95000"/>
              </a:lnSpc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ru-RU" sz="22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Бренд-менеджер.</a:t>
            </a:r>
          </a:p>
          <a:p>
            <a:pPr marL="304747" indent="-304747" defTabSz="1218987">
              <a:lnSpc>
                <a:spcPct val="95000"/>
              </a:lnSpc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ru-RU" sz="2200" b="0" i="0" dirty="0"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Операционный менеджер. </a:t>
            </a:r>
          </a:p>
          <a:p>
            <a:pPr marL="304747" indent="-304747" defTabSz="1218987">
              <a:lnSpc>
                <a:spcPct val="95000"/>
              </a:lnSpc>
              <a:spcBef>
                <a:spcPts val="600"/>
              </a:spcBef>
              <a:buSzPct val="100000"/>
              <a:buFont typeface="Arial" pitchFamily="34" charset="0"/>
              <a:buChar char="•"/>
            </a:pP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Менеджер по работе с персоналом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EC607B8-0E90-7B95-C191-772B28A95F0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9" y="2440980"/>
            <a:ext cx="4050145" cy="300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BA95DA-E4C6-4BBB-2AE6-6ECCA14FF777}"/>
              </a:ext>
            </a:extLst>
          </p:cNvPr>
          <p:cNvSpPr txBox="1"/>
          <p:nvPr/>
        </p:nvSpPr>
        <p:spPr>
          <a:xfrm>
            <a:off x="1117600" y="76200"/>
            <a:ext cx="10160000" cy="852268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defTabSz="1218987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400" b="1" kern="1200" cap="none" baseline="0" dirty="0">
                <a:effectLst/>
                <a:latin typeface="+mj-lt"/>
                <a:ea typeface="+mj-ea"/>
                <a:cs typeface="+mj-cs"/>
              </a:rPr>
              <a:t>Профессия экономист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9F0C6B-796C-A142-6D50-52EE162FD5DA}"/>
              </a:ext>
            </a:extLst>
          </p:cNvPr>
          <p:cNvSpPr txBox="1"/>
          <p:nvPr/>
        </p:nvSpPr>
        <p:spPr>
          <a:xfrm>
            <a:off x="817419" y="1003691"/>
            <a:ext cx="10820400" cy="3152673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/>
          <a:p>
            <a:pPr marL="304747" indent="-304747" defTabSz="1218987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</a:pP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Экономист анализирует и интерпретирует экономическую информацию для предоставления консультаций и рекомендаций организациям, правительству или частным лицам. Экономисты могут специализироваться в различных областях экономики, но в целом их основные функции включают:</a:t>
            </a:r>
          </a:p>
          <a:p>
            <a:pPr marL="304747" indent="-304747" defTabSz="1218987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</a:pPr>
            <a:r>
              <a:rPr lang="ru-RU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Сбор и анализ данных: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Сбор статистических данных, финансовых отчетов и другой экономической информации для анализа.</a:t>
            </a:r>
          </a:p>
          <a:p>
            <a:pPr marL="304747" indent="-304747" defTabSz="1218987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</a:pPr>
            <a:r>
              <a:rPr lang="ru-RU" sz="2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Прогнозирование экономических трендов:</a:t>
            </a:r>
            <a:r>
              <a:rPr lang="ru-RU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Определение потенциальных изменений в экономике на основе текущих данных и тенденций.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4C4EDF6-D012-711F-1F6E-E84578F1CA2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691" y="4231587"/>
            <a:ext cx="4682836" cy="243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7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7A1BB-1F70-696A-2E8D-024ECFA0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514350"/>
            <a:ext cx="10160000" cy="485775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rgbClr val="FFFF00"/>
                </a:solidFill>
                <a:latin typeface="RobotoBold"/>
              </a:rPr>
            </a:br>
            <a:r>
              <a:rPr lang="ru-RU" sz="4000" b="1" dirty="0">
                <a:solidFill>
                  <a:srgbClr val="0070C0"/>
                </a:solidFill>
                <a:latin typeface="RobotoBold"/>
              </a:rPr>
              <a:t>Профессия финансист</a:t>
            </a:r>
            <a:endParaRPr lang="ru-RU" sz="40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43D7CA-C6B4-83F3-2186-438B089A8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00" y="1200150"/>
            <a:ext cx="6926263" cy="4986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0070C0"/>
                </a:solidFill>
                <a:latin typeface="Roboto" panose="02000000000000000000" pitchFamily="2" charset="0"/>
              </a:rPr>
              <a:t>это специалист в области финансов, который занимается анализом, планированием, управлением и контролем финансовых ресурсов организации, предприятия или частного лица. Это может включать работу с инвестициями, управление активами и пассивами, финансовое планирование, анализ рынков и оценку финансовых рисков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6E730FE3-9274-3CA5-1ABE-B9BDE7961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14507"/>
          <a:stretch>
            <a:fillRect/>
          </a:stretch>
        </p:blipFill>
        <p:spPr>
          <a:xfrm>
            <a:off x="1117600" y="1928812"/>
            <a:ext cx="3500437" cy="3286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082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189" y="76201"/>
            <a:ext cx="10715625" cy="709613"/>
          </a:xfrm>
        </p:spPr>
        <p:txBody>
          <a:bodyPr>
            <a:normAutofit fontScale="90000"/>
          </a:bodyPr>
          <a:lstStyle/>
          <a:p>
            <a:pPr algn="ctr" defTabSz="1218987" eaLnBrk="1" fontAlgn="auto" hangingPunct="1">
              <a:spcAft>
                <a:spcPts val="0"/>
              </a:spcAft>
              <a:defRPr/>
            </a:pPr>
            <a:r>
              <a:rPr lang="ru-RU" dirty="0"/>
              <a:t>Преимущества обучения в НШФ ЮФУ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9426" y="765176"/>
            <a:ext cx="11144250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/>
          </a:p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2438" y="1773239"/>
            <a:ext cx="11144250" cy="10128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6" name="Прямоугольник 5"/>
          <p:cNvSpPr/>
          <p:nvPr/>
        </p:nvSpPr>
        <p:spPr>
          <a:xfrm>
            <a:off x="452438" y="3071814"/>
            <a:ext cx="11144250" cy="92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7" name="Прямоугольник 6"/>
          <p:cNvSpPr/>
          <p:nvPr/>
        </p:nvSpPr>
        <p:spPr>
          <a:xfrm>
            <a:off x="452438" y="4214814"/>
            <a:ext cx="11144250" cy="642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8" name="Прямоугольник 7"/>
          <p:cNvSpPr/>
          <p:nvPr/>
        </p:nvSpPr>
        <p:spPr>
          <a:xfrm>
            <a:off x="452438" y="5072064"/>
            <a:ext cx="11144250" cy="642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1595439" y="1700213"/>
            <a:ext cx="9858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b="1">
                <a:solidFill>
                  <a:schemeClr val="bg1"/>
                </a:solidFill>
                <a:latin typeface="Century Gothic" pitchFamily="34" charset="0"/>
              </a:rPr>
              <a:t>Стипендиальный фонд Южного федерального университета — один из самых больших среди вузов РФ в регионе</a:t>
            </a:r>
          </a:p>
        </p:txBody>
      </p:sp>
      <p:sp>
        <p:nvSpPr>
          <p:cNvPr id="12297" name="TextBox 9"/>
          <p:cNvSpPr txBox="1">
            <a:spLocks noChangeArrowheads="1"/>
          </p:cNvSpPr>
          <p:nvPr/>
        </p:nvSpPr>
        <p:spPr bwMode="auto">
          <a:xfrm>
            <a:off x="1666876" y="3143250"/>
            <a:ext cx="99298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300" b="1">
                <a:solidFill>
                  <a:schemeClr val="bg1"/>
                </a:solidFill>
                <a:latin typeface="Century Gothic" pitchFamily="34" charset="0"/>
              </a:rPr>
              <a:t>Возможность познакомиться со своим будущим работодателем</a:t>
            </a:r>
            <a:r>
              <a:rPr lang="ru-RU" sz="2300" b="1">
                <a:latin typeface="Century Gothic" pitchFamily="34" charset="0"/>
              </a:rPr>
              <a:t>.</a:t>
            </a:r>
          </a:p>
        </p:txBody>
      </p:sp>
      <p:sp>
        <p:nvSpPr>
          <p:cNvPr id="12298" name="TextBox 10"/>
          <p:cNvSpPr txBox="1">
            <a:spLocks noChangeArrowheads="1"/>
          </p:cNvSpPr>
          <p:nvPr/>
        </p:nvSpPr>
        <p:spPr bwMode="auto">
          <a:xfrm>
            <a:off x="1666877" y="4286251"/>
            <a:ext cx="9572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b="1">
                <a:solidFill>
                  <a:schemeClr val="bg1"/>
                </a:solidFill>
                <a:latin typeface="Century Gothic" pitchFamily="34" charset="0"/>
              </a:rPr>
              <a:t>Проектное обучение</a:t>
            </a:r>
          </a:p>
        </p:txBody>
      </p:sp>
      <p:sp>
        <p:nvSpPr>
          <p:cNvPr id="12299" name="TextBox 11"/>
          <p:cNvSpPr txBox="1">
            <a:spLocks noChangeArrowheads="1"/>
          </p:cNvSpPr>
          <p:nvPr/>
        </p:nvSpPr>
        <p:spPr bwMode="auto">
          <a:xfrm>
            <a:off x="1666877" y="5072064"/>
            <a:ext cx="9786937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300" b="1">
                <a:solidFill>
                  <a:schemeClr val="bg1"/>
                </a:solidFill>
                <a:latin typeface="Century Gothic" pitchFamily="34" charset="0"/>
              </a:rPr>
              <a:t>Возможность международной академическая мобильности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1384" y="1988840"/>
            <a:ext cx="928694" cy="624684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12303" name="TextBox 16"/>
          <p:cNvSpPr txBox="1">
            <a:spLocks noChangeArrowheads="1"/>
          </p:cNvSpPr>
          <p:nvPr/>
        </p:nvSpPr>
        <p:spPr bwMode="auto">
          <a:xfrm>
            <a:off x="1524002" y="928688"/>
            <a:ext cx="985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sz="2400" b="1">
                <a:solidFill>
                  <a:schemeClr val="bg1"/>
                </a:solidFill>
                <a:latin typeface="Century Gothic" pitchFamily="34" charset="0"/>
              </a:rPr>
              <a:t>ДИПЛОМ ЮФУ, статус федерального университета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3836" y="3214686"/>
            <a:ext cx="928694" cy="642942"/>
          </a:xfrm>
          <a:prstGeom prst="roundRect">
            <a:avLst>
              <a:gd name="adj" fmla="val 10000"/>
            </a:avLst>
          </a:prstGeom>
          <a:blipFill rotWithShape="0">
            <a:blip r:embed="rId4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68325" y="838431"/>
            <a:ext cx="928694" cy="673698"/>
          </a:xfrm>
          <a:prstGeom prst="roundRect">
            <a:avLst>
              <a:gd name="adj" fmla="val 10000"/>
            </a:avLst>
          </a:prstGeom>
          <a:blipFill rotWithShape="0">
            <a:blip r:embed="rId5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52438" y="5857876"/>
            <a:ext cx="11144250" cy="785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/>
          </a:p>
        </p:txBody>
      </p:sp>
      <p:sp>
        <p:nvSpPr>
          <p:cNvPr id="12311" name="TextBox 21"/>
          <p:cNvSpPr txBox="1">
            <a:spLocks noChangeArrowheads="1"/>
          </p:cNvSpPr>
          <p:nvPr/>
        </p:nvSpPr>
        <p:spPr bwMode="auto">
          <a:xfrm>
            <a:off x="1666877" y="5857876"/>
            <a:ext cx="97869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b="1">
                <a:solidFill>
                  <a:schemeClr val="bg1"/>
                </a:solidFill>
                <a:latin typeface="Century Gothic" pitchFamily="34" charset="0"/>
              </a:rPr>
              <a:t>В ЮФУ собственные базы практик и отдыха, предоставляется возможность военного обучения </a:t>
            </a:r>
          </a:p>
        </p:txBody>
      </p:sp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274" y="4286256"/>
            <a:ext cx="857256" cy="535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4" name="Picture 4" descr="Картинки по запросу академическая мобильность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150" y="5072075"/>
            <a:ext cx="714380" cy="6431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6" name="Picture 6" descr="Картинки по запросу отдых нарисованные человечк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3836" y="5929331"/>
            <a:ext cx="1000132" cy="642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783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AE189-F15E-33F8-8BB3-C618996B4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RobotoBold"/>
              </a:rPr>
              <a:t>Профессия финансовый аналитик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Picture 15" descr="Где нужны экономисты и кем может работать такой специалист">
            <a:extLst>
              <a:ext uri="{FF2B5EF4-FFF2-40B4-BE49-F238E27FC236}">
                <a16:creationId xmlns:a16="http://schemas.microsoft.com/office/drawing/2014/main" id="{CBD655E1-9095-E2B8-E281-2829DB15EF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14507"/>
          <a:stretch>
            <a:fillRect/>
          </a:stretch>
        </p:blipFill>
        <p:spPr>
          <a:xfrm>
            <a:off x="775739" y="1701800"/>
            <a:ext cx="4761897" cy="4470400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CCF550-7E3C-E8C4-D497-FFDF2D165DC5}"/>
              </a:ext>
            </a:extLst>
          </p:cNvPr>
          <p:cNvSpPr txBox="1"/>
          <p:nvPr/>
        </p:nvSpPr>
        <p:spPr>
          <a:xfrm>
            <a:off x="5772150" y="1757302"/>
            <a:ext cx="641985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auto" hangingPunct="0">
              <a:spcAft>
                <a:spcPts val="0"/>
              </a:spcAft>
              <a:tabLst>
                <a:tab pos="457200" algn="l"/>
              </a:tabLst>
              <a:defRPr/>
            </a:pPr>
            <a:r>
              <a:rPr lang="ru-RU" sz="2400" dirty="0">
                <a:solidFill>
                  <a:srgbClr val="333333"/>
                </a:solidFill>
                <a:latin typeface="Roboto" panose="02000000000000000000" pitchFamily="2" charset="0"/>
              </a:rPr>
              <a:t>— </a:t>
            </a:r>
            <a:r>
              <a:rPr lang="ru-RU" sz="2400" dirty="0">
                <a:solidFill>
                  <a:srgbClr val="0070C0"/>
                </a:solidFill>
                <a:latin typeface="Roboto" panose="02000000000000000000" pitchFamily="2" charset="0"/>
              </a:rPr>
              <a:t>это специалист, который занимается изучением финансовой информации, анализом финансовых данных и созданием прогнозов на основе своего анализа. Его основная задача — помочь организациям или индивидуальным инвесторам принимать обоснованные финансовые решения, основываясь на глубоком понимании текущей экономической ситуации, тенденций рынка и потенциальных рисков.</a:t>
            </a:r>
            <a:br>
              <a:rPr lang="ru-RU" sz="2400" dirty="0">
                <a:solidFill>
                  <a:srgbClr val="0070C0"/>
                </a:solidFill>
              </a:rPr>
            </a:br>
            <a:endParaRPr lang="ru-RU" sz="2400" dirty="0">
              <a:solidFill>
                <a:srgbClr val="0070C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B02508-929C-F66D-5A5B-F515B2563998}"/>
              </a:ext>
            </a:extLst>
          </p:cNvPr>
          <p:cNvSpPr txBox="1"/>
          <p:nvPr/>
        </p:nvSpPr>
        <p:spPr>
          <a:xfrm>
            <a:off x="623392" y="512676"/>
            <a:ext cx="5832648" cy="5832648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/>
          <a:p>
            <a:pPr indent="-304747">
              <a:lnSpc>
                <a:spcPct val="95000"/>
              </a:lnSpc>
              <a:spcAft>
                <a:spcPts val="800"/>
              </a:spcAft>
              <a:buSzPct val="100000"/>
            </a:pPr>
            <a:r>
              <a:rPr lang="ru-RU" sz="2600" dirty="0">
                <a:effectLst/>
              </a:rPr>
              <a:t>Очно-заочная форма обучения ориентирована в первую очередь на студентов, которые совмещают учебу с работой.</a:t>
            </a:r>
          </a:p>
          <a:p>
            <a:pPr indent="-304747">
              <a:lnSpc>
                <a:spcPct val="95000"/>
              </a:lnSpc>
              <a:spcAft>
                <a:spcPts val="800"/>
              </a:spcAft>
              <a:buSzPct val="100000"/>
            </a:pPr>
            <a:endParaRPr lang="ru-RU" sz="2600" dirty="0">
              <a:effectLst/>
            </a:endParaRPr>
          </a:p>
          <a:p>
            <a:pPr indent="-304747">
              <a:lnSpc>
                <a:spcPct val="95000"/>
              </a:lnSpc>
              <a:spcAft>
                <a:spcPts val="800"/>
              </a:spcAft>
              <a:buSzPct val="100000"/>
            </a:pPr>
            <a:r>
              <a:rPr lang="ru-RU" sz="2600" dirty="0">
                <a:effectLst/>
              </a:rPr>
              <a:t>Лекции, лабораторные и практические занятия будут проходить в вечернее время или в выходные дни. Часть занятий будет проводиться в дистанционном формате. В среднем студенты очно-заочного отделения будут учиться 3 дня в неделю. </a:t>
            </a:r>
          </a:p>
        </p:txBody>
      </p:sp>
      <p:pic>
        <p:nvPicPr>
          <p:cNvPr id="4" name="Picture 4" descr="Формула вычислительные">
            <a:extLst>
              <a:ext uri="{FF2B5EF4-FFF2-40B4-BE49-F238E27FC236}">
                <a16:creationId xmlns:a16="http://schemas.microsoft.com/office/drawing/2014/main" id="{E62395BA-BD2C-E771-6994-72B1DCFA4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6" r="16488"/>
          <a:stretch/>
        </p:blipFill>
        <p:spPr>
          <a:xfrm>
            <a:off x="7176121" y="1049288"/>
            <a:ext cx="4676195" cy="4759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58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11D69C-3C98-13A6-13DC-2533564491AC}"/>
              </a:ext>
            </a:extLst>
          </p:cNvPr>
          <p:cNvSpPr txBox="1"/>
          <p:nvPr/>
        </p:nvSpPr>
        <p:spPr>
          <a:xfrm>
            <a:off x="335362" y="260648"/>
            <a:ext cx="6408711" cy="6048672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/>
          <a:p>
            <a:pPr indent="-304747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SzPct val="100000"/>
            </a:pPr>
            <a:r>
              <a:rPr lang="ru-RU" sz="2400" cap="none" baseline="0" dirty="0">
                <a:effectLst/>
              </a:rPr>
              <a:t>Очевидный плюс очно-заочного обучения – возможность раннего старта карьеры. Даже на первых курсах студенты часто трудятся на начальных позициях в выбранном направлении, и имеют возможность расти профессионально параллельно с учебой. </a:t>
            </a:r>
          </a:p>
          <a:p>
            <a:pPr indent="-304747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SzPct val="100000"/>
            </a:pPr>
            <a:endParaRPr lang="ru-RU" sz="2400" cap="none" baseline="0" dirty="0"/>
          </a:p>
          <a:p>
            <a:pPr indent="-304747">
              <a:lnSpc>
                <a:spcPct val="95000"/>
              </a:lnSpc>
              <a:spcBef>
                <a:spcPct val="0"/>
              </a:spcBef>
              <a:spcAft>
                <a:spcPts val="800"/>
              </a:spcAft>
              <a:buSzPct val="100000"/>
            </a:pPr>
            <a:r>
              <a:rPr lang="ru-RU" sz="2400" cap="none" baseline="0" dirty="0">
                <a:effectLst/>
              </a:rPr>
              <a:t>Студентам очно-заочного отделения по закону должны предоставляться дополнительные оплачиваемые отпуска для сдачи сессии, прохождения практики и подготовки и защиты дипломной работы </a:t>
            </a:r>
          </a:p>
        </p:txBody>
      </p:sp>
      <p:pic>
        <p:nvPicPr>
          <p:cNvPr id="6" name="Picture 4" descr="Очки на книге">
            <a:extLst>
              <a:ext uri="{FF2B5EF4-FFF2-40B4-BE49-F238E27FC236}">
                <a16:creationId xmlns:a16="http://schemas.microsoft.com/office/drawing/2014/main" id="{EDA1441E-85BF-874E-216F-9E385E603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" r="25439" b="-3"/>
          <a:stretch/>
        </p:blipFill>
        <p:spPr>
          <a:xfrm>
            <a:off x="7320136" y="1052736"/>
            <a:ext cx="4536505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30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3352" y="167585"/>
            <a:ext cx="11416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38.03.01 Экономика. </a:t>
            </a:r>
          </a:p>
          <a:p>
            <a:pPr algn="ctr"/>
            <a:r>
              <a:rPr lang="ru-RU" sz="3200" b="1" dirty="0"/>
              <a:t>38.03.02. Менеджмент: Цифровая экономика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66003" y="1342401"/>
            <a:ext cx="116652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/>
              <a:t>Программы направлены на подготовку </a:t>
            </a:r>
            <a:r>
              <a:rPr lang="ru-RU" sz="2200" b="1" u="sng" dirty="0"/>
              <a:t>экономистов</a:t>
            </a:r>
            <a:r>
              <a:rPr lang="ru-RU" sz="2200" b="1" dirty="0"/>
              <a:t> и </a:t>
            </a:r>
            <a:r>
              <a:rPr lang="ru-RU" sz="2200" b="1" u="sng" dirty="0"/>
              <a:t>менеджеров</a:t>
            </a:r>
            <a:r>
              <a:rPr lang="ru-RU" sz="2200" b="1" dirty="0"/>
              <a:t> нового поколения для органов государственной власти, предприятий малого, среднего, крупного бизнеса и управления процессами цифровой экономики</a:t>
            </a:r>
            <a:r>
              <a:rPr lang="ru-RU" sz="2200" dirty="0"/>
              <a:t>. </a:t>
            </a:r>
            <a:r>
              <a:rPr lang="ru-RU" sz="2200" b="1" dirty="0"/>
              <a:t>В результате выпускник будет обладать фундаментальными знаниями и практическими навыками в области цифровой экономики и управления.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5B59C3C-8C53-814F-8953-5633AD07C02A}"/>
              </a:ext>
            </a:extLst>
          </p:cNvPr>
          <p:cNvSpPr/>
          <p:nvPr/>
        </p:nvSpPr>
        <p:spPr>
          <a:xfrm>
            <a:off x="526812" y="3195459"/>
            <a:ext cx="77294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+ </a:t>
            </a:r>
            <a:r>
              <a:rPr lang="ru-RU" dirty="0"/>
              <a:t>расчетно-экономическая деятельность</a:t>
            </a:r>
          </a:p>
          <a:p>
            <a:r>
              <a:rPr lang="ru-RU" b="1" dirty="0"/>
              <a:t>+ </a:t>
            </a:r>
            <a:r>
              <a:rPr lang="ru-RU" dirty="0"/>
              <a:t>аналитическая деятельность</a:t>
            </a:r>
          </a:p>
          <a:p>
            <a:r>
              <a:rPr lang="ru-RU" sz="2000" b="1" dirty="0"/>
              <a:t>+</a:t>
            </a:r>
            <a:r>
              <a:rPr lang="ru-RU" sz="2000" dirty="0"/>
              <a:t> </a:t>
            </a:r>
            <a:r>
              <a:rPr lang="ru-RU" dirty="0"/>
              <a:t>организационно-управленческая деятельность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CDA076-6833-6A47-9FAD-8EF9673EE065}"/>
              </a:ext>
            </a:extLst>
          </p:cNvPr>
          <p:cNvSpPr/>
          <p:nvPr/>
        </p:nvSpPr>
        <p:spPr>
          <a:xfrm>
            <a:off x="526812" y="4395788"/>
            <a:ext cx="686533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Где работать:</a:t>
            </a:r>
          </a:p>
          <a:p>
            <a:r>
              <a:rPr lang="ru-RU" sz="2200" dirty="0"/>
              <a:t>- Администрации городов и области</a:t>
            </a:r>
          </a:p>
          <a:p>
            <a:r>
              <a:rPr lang="ru-RU" sz="2200" dirty="0"/>
              <a:t>- Торговля, транспорт, туризм и прочее. </a:t>
            </a:r>
          </a:p>
          <a:p>
            <a:r>
              <a:rPr lang="ru-RU" sz="2200" dirty="0"/>
              <a:t>- Страхование. </a:t>
            </a:r>
          </a:p>
          <a:p>
            <a:r>
              <a:rPr lang="ru-RU" sz="2200" dirty="0"/>
              <a:t>- Малый, средний и крупный бизнес;</a:t>
            </a:r>
          </a:p>
          <a:p>
            <a:r>
              <a:rPr lang="ru-RU" sz="2200" dirty="0"/>
              <a:t>- Банки</a:t>
            </a:r>
          </a:p>
          <a:p>
            <a:r>
              <a:rPr lang="ru-RU" sz="2200" dirty="0"/>
              <a:t>- Реклама, маркетинг и PR. </a:t>
            </a:r>
          </a:p>
        </p:txBody>
      </p:sp>
      <p:pic>
        <p:nvPicPr>
          <p:cNvPr id="2052" name="Picture 4" descr="Президент поздравил экономистов с их профессиональным праздником – Aif.m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801" y="3730497"/>
            <a:ext cx="3558103" cy="281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314445"/>
      </p:ext>
    </p:extLst>
  </p:cSld>
  <p:clrMapOvr>
    <a:masterClrMapping/>
  </p:clrMapOvr>
  <p:transition spd="slow" advTm="60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xn--c1arjr.xn--p1ai/wp-content/themes/mpgu20/images/oop/oop_icon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248" y="1216296"/>
            <a:ext cx="1340346" cy="908298"/>
          </a:xfrm>
          <a:prstGeom prst="rect">
            <a:avLst/>
          </a:prstGeom>
          <a:noFill/>
        </p:spPr>
      </p:pic>
      <p:pic>
        <p:nvPicPr>
          <p:cNvPr id="4102" name="Picture 6" descr="http://xn--c1arjr.xn--p1ai/wp-content/themes/mpgu20/images/oop/oop_icon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410" y="1901900"/>
            <a:ext cx="1080120" cy="12961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832594" y="2305873"/>
            <a:ext cx="32671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Форма обучения</a:t>
            </a:r>
          </a:p>
          <a:p>
            <a:r>
              <a:rPr lang="ru-RU" sz="2200" b="1" dirty="0"/>
              <a:t>Очная (Бюджет, ПВЗ)</a:t>
            </a:r>
          </a:p>
          <a:p>
            <a:r>
              <a:rPr lang="ru-RU" sz="2200" b="1" dirty="0"/>
              <a:t>Очно-заочная (ПВЗ*)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53210" y="1216297"/>
            <a:ext cx="40713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Квалификация (степень)</a:t>
            </a:r>
          </a:p>
          <a:p>
            <a:r>
              <a:rPr lang="ru-RU" sz="2200" b="1" dirty="0"/>
              <a:t>Бакалавр</a:t>
            </a:r>
          </a:p>
        </p:txBody>
      </p:sp>
      <p:pic>
        <p:nvPicPr>
          <p:cNvPr id="4104" name="Picture 8" descr="http://xn--c1arjr.xn--p1ai/wp-content/themes/mpgu20/images/oop/oop_icon_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353" y="4215443"/>
            <a:ext cx="1224136" cy="136815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72652" y="4064354"/>
            <a:ext cx="403251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ЕГЭ:</a:t>
            </a:r>
          </a:p>
          <a:p>
            <a:pPr marL="342900" indent="-342900">
              <a:buFontTx/>
              <a:buChar char="-"/>
            </a:pPr>
            <a:r>
              <a:rPr lang="ru-RU" sz="2200" b="1" dirty="0"/>
              <a:t>русский язык (40/40*) </a:t>
            </a:r>
          </a:p>
          <a:p>
            <a:pPr marL="342900" indent="-342900">
              <a:buFontTx/>
              <a:buChar char="-"/>
            </a:pPr>
            <a:r>
              <a:rPr lang="ru-RU" sz="2200" b="1" dirty="0"/>
              <a:t>математика  (39/40*)</a:t>
            </a:r>
          </a:p>
          <a:p>
            <a:pPr marL="342900" indent="-342900">
              <a:buFontTx/>
              <a:buChar char="-"/>
            </a:pPr>
            <a:r>
              <a:rPr lang="ru-RU" sz="2200" b="1" dirty="0"/>
              <a:t>обществознание (45/45*) или история (35/35*)</a:t>
            </a:r>
          </a:p>
          <a:p>
            <a:endParaRPr lang="ru-RU" sz="2200" b="1" dirty="0"/>
          </a:p>
          <a:p>
            <a:r>
              <a:rPr lang="ru-RU" b="1" dirty="0"/>
              <a:t>* - полное возмещение затрат</a:t>
            </a:r>
          </a:p>
        </p:txBody>
      </p:sp>
      <p:pic>
        <p:nvPicPr>
          <p:cNvPr id="4106" name="Picture 10" descr="http://xn--c1arjr.xn--p1ai/wp-content/themes/mpgu20/images/oop/oop_icon_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5642" y="5548800"/>
            <a:ext cx="1368152" cy="13092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7095541" y="5433959"/>
            <a:ext cx="47742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/>
              <a:t>Срок освоения</a:t>
            </a:r>
          </a:p>
          <a:p>
            <a:r>
              <a:rPr lang="ru-RU" sz="2200" b="1" dirty="0"/>
              <a:t>4 года – очная форма</a:t>
            </a:r>
          </a:p>
          <a:p>
            <a:r>
              <a:rPr lang="ru-RU" sz="2200" b="1" dirty="0"/>
              <a:t>5 лет – очно-заочная форма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8036" y="167585"/>
            <a:ext cx="10501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38.03.01 Экономика. 38.03.02. Менеджмент: Цифровая экономика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092302" y="1221591"/>
            <a:ext cx="503721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Трудоустройство</a:t>
            </a:r>
          </a:p>
          <a:p>
            <a:pPr indent="-342900" algn="just">
              <a:buFont typeface="Wingdings" pitchFamily="2" charset="2"/>
              <a:buChar char="§"/>
            </a:pPr>
            <a:r>
              <a:rPr lang="ru-RU" b="1" i="1" dirty="0"/>
              <a:t>Утвержденная распоряжением Правительства РФ Программа «Цифровая экономика РФ», требует ежегодной подготовки порядка </a:t>
            </a:r>
            <a:r>
              <a:rPr lang="ru-RU" b="1" i="1" u="sng" dirty="0"/>
              <a:t>800 000</a:t>
            </a:r>
            <a:r>
              <a:rPr lang="ru-RU" b="1" i="1" dirty="0"/>
              <a:t> выпускников высшего образования по направлениям подготовки, связанным с процессами цифровизации экономики страны.</a:t>
            </a:r>
          </a:p>
          <a:p>
            <a:pPr indent="-342900" algn="just">
              <a:buFont typeface="Wingdings" pitchFamily="2" charset="2"/>
              <a:buChar char="§"/>
            </a:pPr>
            <a:r>
              <a:rPr lang="ru-RU" b="1" i="1" dirty="0"/>
              <a:t>Выпускники будут способны решать глобальные задачи и ориентироваться в процессах цифровой трансформации предприятий и в целом, в процессах цифровизации страны.</a:t>
            </a:r>
          </a:p>
        </p:txBody>
      </p:sp>
      <p:pic>
        <p:nvPicPr>
          <p:cNvPr id="2050" name="Picture 2" descr="https://go2.imgsmail.ru/imgpreview?key=380fb7b363838107&amp;mb=imgdb_preview_48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0107" y="2437307"/>
            <a:ext cx="1518361" cy="11079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041613"/>
      </p:ext>
    </p:extLst>
  </p:cSld>
  <p:clrMapOvr>
    <a:masterClrMapping/>
  </p:clrMapOvr>
  <p:transition spd="slow" advTm="60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0A66DA-26DE-63CA-80FE-C0FC539788AB}"/>
              </a:ext>
            </a:extLst>
          </p:cNvPr>
          <p:cNvSpPr txBox="1"/>
          <p:nvPr/>
        </p:nvSpPr>
        <p:spPr>
          <a:xfrm>
            <a:off x="661392" y="86262"/>
            <a:ext cx="10869216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dirty="0">
                <a:solidFill>
                  <a:schemeClr val="accent2">
                    <a:lumMod val="50000"/>
                  </a:schemeClr>
                </a:solidFill>
                <a:effectLst/>
                <a:latin typeface="var(--font-aeroport)"/>
              </a:rPr>
              <a:t>Профессия экономист </a:t>
            </a:r>
          </a:p>
          <a:p>
            <a:pPr indent="457200" algn="l"/>
            <a:r>
              <a:rPr lang="ru-RU" sz="2400" b="0" i="0" dirty="0">
                <a:solidFill>
                  <a:srgbClr val="0070C0"/>
                </a:solidFill>
                <a:effectLst/>
                <a:latin typeface="var(--font-open-sans)"/>
              </a:rPr>
              <a:t>Несмотря на то, что рынок труда перенасыщен экономистами, востребованность в профессионалах остается высокой. Они нужны во всех сферах деятельности, на всех этапах развития бизнеса, начиная со стартапа. Это специалисты широкого профиля, они должны обладать знаниями не только в финансовой деятельности компании, разбираться в бухучете, но и знать основы управления и делопроизводств.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2136F9-6DDC-DE8B-D386-9D830ADC6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302" y="2931935"/>
            <a:ext cx="5038725" cy="33591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4F4CAD-CDDC-1C84-CF45-23F1CEDBB131}"/>
              </a:ext>
            </a:extLst>
          </p:cNvPr>
          <p:cNvSpPr txBox="1"/>
          <p:nvPr/>
        </p:nvSpPr>
        <p:spPr>
          <a:xfrm>
            <a:off x="547973" y="2971345"/>
            <a:ext cx="548878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</a:rPr>
              <a:t>Экономисты могут работать бухгалтерами, финансистами, кадровиками, делопроизводителями, финансовыми менеджерами, налоговыми специалистами. В крупных компаниях существуют отдельные финансовые службы. Чтобы бизнес был успешным, его владелец и сам должен разбираться в основах экономики, уметь планировать бюджет, прогнозировать доходы и прибыль.</a:t>
            </a:r>
          </a:p>
        </p:txBody>
      </p:sp>
    </p:spTree>
    <p:extLst>
      <p:ext uri="{BB962C8B-B14F-4D97-AF65-F5344CB8AC3E}">
        <p14:creationId xmlns:p14="http://schemas.microsoft.com/office/powerpoint/2010/main" val="219653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59A810E-FAC9-64D4-8372-A4688B26F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76200"/>
            <a:ext cx="10160000" cy="64808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Главная задача экономиста</a:t>
            </a:r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65AF38-58F1-3AA6-F602-04D422CD0BC0}"/>
              </a:ext>
            </a:extLst>
          </p:cNvPr>
          <p:cNvSpPr txBox="1"/>
          <p:nvPr/>
        </p:nvSpPr>
        <p:spPr>
          <a:xfrm>
            <a:off x="1117600" y="1320419"/>
            <a:ext cx="4978400" cy="5194681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marL="304747" indent="-304747" defTabSz="1218987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</a:pPr>
            <a:r>
              <a:rPr lang="ru-RU" sz="2000" dirty="0"/>
              <a:t>Обеспечение рентабельности производства, роста прибыли, поиск источников масштабируемости бизнеса. В процессе деятельности он взаимодействует со всеми службами компании, а также с руководством.</a:t>
            </a:r>
          </a:p>
          <a:p>
            <a:pPr marL="304747" indent="-304747" defTabSz="1218987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</a:pPr>
            <a:endParaRPr lang="ru-RU" sz="2000" dirty="0"/>
          </a:p>
          <a:p>
            <a:pPr marL="304747" indent="-304747" defTabSz="1218987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</a:pPr>
            <a:r>
              <a:rPr lang="ru-RU" sz="2000" dirty="0"/>
              <a:t>В небольшом бизнесе экономист является специалистом широкого профиля. Это и финансист, и бухгалтер, и кадровый специалист, и аналитик, и даже юрист в одном лице</a:t>
            </a:r>
            <a:r>
              <a:rPr lang="ru-RU" sz="1700" dirty="0"/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728D38-9CA5-18A8-22F2-CBE7EA8C5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199" y="1320419"/>
            <a:ext cx="5559425" cy="4813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4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33B393B-901B-DF8D-AE06-02733CDB9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20" y="257908"/>
            <a:ext cx="10787062" cy="8590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История происхождения понятия </a:t>
            </a:r>
            <a:br>
              <a:rPr lang="ru-RU" sz="2800" b="1" dirty="0">
                <a:solidFill>
                  <a:schemeClr val="tx1"/>
                </a:solidFill>
              </a:rPr>
            </a:br>
            <a:r>
              <a:rPr lang="ru-RU" sz="2800" b="1" dirty="0">
                <a:solidFill>
                  <a:schemeClr val="tx1"/>
                </a:solidFill>
              </a:rPr>
              <a:t>«Цифровая экономика»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5E07B2-C3C6-2008-E6BD-024AC64E6CEF}"/>
              </a:ext>
            </a:extLst>
          </p:cNvPr>
          <p:cNvSpPr txBox="1"/>
          <p:nvPr/>
        </p:nvSpPr>
        <p:spPr>
          <a:xfrm>
            <a:off x="2813539" y="1323299"/>
            <a:ext cx="88345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1995-ом году американский информатик Николас Негропонте (Массачусетский университет) ввел в употребление термин "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экономика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Сейчас этим термином пользуются во всем мире, он вошел в обиход политиков, предпринимателей, журналистов. </a:t>
            </a:r>
          </a:p>
        </p:txBody>
      </p:sp>
      <p:pic>
        <p:nvPicPr>
          <p:cNvPr id="1026" name="Picture 2" descr="Негропонте, Николас — Википедия">
            <a:extLst>
              <a:ext uri="{FF2B5EF4-FFF2-40B4-BE49-F238E27FC236}">
                <a16:creationId xmlns:a16="http://schemas.microsoft.com/office/drawing/2014/main" id="{A77DFFFE-D32C-ABF5-872F-311CC2223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6" y="1220150"/>
            <a:ext cx="2643554" cy="188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0290ED-9A3E-B76C-B1FA-88B6F264F098}"/>
              </a:ext>
            </a:extLst>
          </p:cNvPr>
          <p:cNvSpPr txBox="1"/>
          <p:nvPr/>
        </p:nvSpPr>
        <p:spPr>
          <a:xfrm>
            <a:off x="169986" y="3211552"/>
            <a:ext cx="110415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(цифровая, веб, интернет) экономика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экономическая деятельность, основанная на цифровых технологиях.</a:t>
            </a:r>
            <a:endParaRPr lang="ru-RU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9BE4D6-4CFF-46F4-3873-4CCB38C0A71E}"/>
              </a:ext>
            </a:extLst>
          </p:cNvPr>
          <p:cNvSpPr txBox="1"/>
          <p:nvPr/>
        </p:nvSpPr>
        <p:spPr>
          <a:xfrm>
            <a:off x="169986" y="3973175"/>
            <a:ext cx="110415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признаков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экономики является высокая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Возрастание скорости происходит везде, но в особенности это касается выполнения заказов, создания, получения или отправки информации. От любого действия ожидается мгновенная реакция.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D5622B-155C-782C-D671-F50456510829}"/>
              </a:ext>
            </a:extLst>
          </p:cNvPr>
          <p:cNvSpPr txBox="1"/>
          <p:nvPr/>
        </p:nvSpPr>
        <p:spPr>
          <a:xfrm>
            <a:off x="169986" y="5013109"/>
            <a:ext cx="95053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цифровой экономики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очень быстрыми темпами. По оценкам финансистов, в ближайшем будущем всех участников этого сектора ждут немалые «цифровые дивиденды». Среди них снижение уровня безработицы, понижение издержек при производстве товаров.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742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AF5F9-B5AC-D8A4-E9A6-FE74A05E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214" y="314179"/>
            <a:ext cx="10956648" cy="797169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tx1"/>
                </a:solidFill>
              </a:rPr>
              <a:t>ИНСТРУМЕНТЫ ЦИФРОВОЙ ЭКОНОМИКИ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D3B5CD-646A-394F-1A0E-912739AB4537}"/>
              </a:ext>
            </a:extLst>
          </p:cNvPr>
          <p:cNvSpPr txBox="1"/>
          <p:nvPr/>
        </p:nvSpPr>
        <p:spPr>
          <a:xfrm>
            <a:off x="562708" y="1308859"/>
            <a:ext cx="11099409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500" b="1" i="1" dirty="0">
                <a:solidFill>
                  <a:schemeClr val="tx1"/>
                </a:solidFill>
              </a:rPr>
              <a:t>Инструменты</a:t>
            </a:r>
            <a:r>
              <a:rPr lang="ru-RU" sz="2500" dirty="0">
                <a:solidFill>
                  <a:schemeClr val="tx1"/>
                </a:solidFill>
              </a:rPr>
              <a:t>, которые предлагает цифровая экономика, позволяют полностью удовлетворить потребности клиента и повысить производительность труда. </a:t>
            </a:r>
            <a:r>
              <a:rPr lang="ru-RU" sz="2500" u="sng" dirty="0">
                <a:solidFill>
                  <a:schemeClr val="tx1"/>
                </a:solidFill>
              </a:rPr>
              <a:t>В них входят</a:t>
            </a:r>
            <a:r>
              <a:rPr lang="ru-RU" sz="2500" dirty="0">
                <a:solidFill>
                  <a:schemeClr val="tx1"/>
                </a:solidFill>
              </a:rPr>
              <a:t>: </a:t>
            </a:r>
          </a:p>
          <a:p>
            <a:pPr marL="0" indent="0">
              <a:buNone/>
            </a:pPr>
            <a:endParaRPr lang="ru-RU" sz="25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Электронная коммерция </a:t>
            </a:r>
            <a:r>
              <a:rPr lang="ru-RU" sz="2500" dirty="0">
                <a:solidFill>
                  <a:schemeClr val="tx1"/>
                </a:solidFill>
              </a:rPr>
              <a:t>(способна ослабить кризисы с помощью ускоренной реализации услуг и продукции)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5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Виртуальные платежные системы </a:t>
            </a:r>
            <a:r>
              <a:rPr lang="ru-RU" sz="2500" dirty="0">
                <a:solidFill>
                  <a:schemeClr val="tx1"/>
                </a:solidFill>
              </a:rPr>
              <a:t>(ускоряют товарообмен) 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5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Интернет-реклама</a:t>
            </a:r>
            <a:r>
              <a:rPr lang="ru-RU" sz="2500" dirty="0">
                <a:solidFill>
                  <a:schemeClr val="tx1"/>
                </a:solidFill>
              </a:rPr>
              <a:t> (по своей эффективности превосходит все известные ранее способы оповещения о новом виде товара/услуги)</a:t>
            </a:r>
          </a:p>
        </p:txBody>
      </p:sp>
    </p:spTree>
    <p:extLst>
      <p:ext uri="{BB962C8B-B14F-4D97-AF65-F5344CB8AC3E}">
        <p14:creationId xmlns:p14="http://schemas.microsoft.com/office/powerpoint/2010/main" val="3873910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F021A1-2981-A46F-5861-1F8451B62219}"/>
              </a:ext>
            </a:extLst>
          </p:cNvPr>
          <p:cNvSpPr txBox="1"/>
          <p:nvPr/>
        </p:nvSpPr>
        <p:spPr>
          <a:xfrm>
            <a:off x="720763" y="794307"/>
            <a:ext cx="10531736" cy="5716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fontAlgn="base">
              <a:spcAft>
                <a:spcPts val="225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Интернет и информационно-коммуникационные технологии прочно вошли в нашу повседневную жизнь.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fontAlgn="base">
              <a:spcAft>
                <a:spcPts val="225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Они интегрируются во все сферы экономики и общества, оказывая огромное влияние на экономическое развитие страны и жизнь каждого человека.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fontAlgn="base">
              <a:spcAft>
                <a:spcPts val="225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Студенты программы получат широкий спектр практических знаний в области экономики и управления, современных IT-технологий и 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-экономики. 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fontAlgn="base">
              <a:spcAft>
                <a:spcPts val="225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Выпускники программы будут обладать универсальными компетенциями, востребованными в любом секторе экономики в России и других странах.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546090"/>
      </p:ext>
    </p:extLst>
  </p:cSld>
  <p:clrMapOvr>
    <a:masterClrMapping/>
  </p:clrMapOvr>
</p:sld>
</file>

<file path=ppt/theme/theme1.xml><?xml version="1.0" encoding="utf-8"?>
<a:theme xmlns:a="http://schemas.openxmlformats.org/drawingml/2006/main" name="tf02787940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13_TF02787940_TF02787940.potx" id="{BDCEC835-C025-45C0-8AD5-9D778732CF6A}" vid="{4E9A813A-BC9F-4772-8185-0F17D630CF68}"/>
    </a:ext>
  </a:extLst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501</TotalTime>
  <Words>1523</Words>
  <Application>Microsoft Office PowerPoint</Application>
  <PresentationFormat>Широкоэкранный</PresentationFormat>
  <Paragraphs>153</Paragraphs>
  <Slides>22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6" baseType="lpstr">
      <vt:lpstr>Arial</vt:lpstr>
      <vt:lpstr>Calibri</vt:lpstr>
      <vt:lpstr>Century Gothic</vt:lpstr>
      <vt:lpstr>Roboto</vt:lpstr>
      <vt:lpstr>RobotoBold</vt:lpstr>
      <vt:lpstr>Symbol</vt:lpstr>
      <vt:lpstr>Times New Roman</vt:lpstr>
      <vt:lpstr>Trebuchet MS</vt:lpstr>
      <vt:lpstr>var(--font-aeroport)</vt:lpstr>
      <vt:lpstr>var(--font-open-sans)</vt:lpstr>
      <vt:lpstr>Wingdings</vt:lpstr>
      <vt:lpstr>Wingdings 3</vt:lpstr>
      <vt:lpstr>tf02787940</vt:lpstr>
      <vt:lpstr>Аспект</vt:lpstr>
      <vt:lpstr>Филиал ЮФУ  в г. Новошахтинске Направления подготовки:    - Экономика (очное)  - Менеджмент:  Цифровая экономика (очно-заочное)</vt:lpstr>
      <vt:lpstr>Преимущества обучения в НШФ ЮФУ</vt:lpstr>
      <vt:lpstr>Презентация PowerPoint</vt:lpstr>
      <vt:lpstr>Презентация PowerPoint</vt:lpstr>
      <vt:lpstr>Презентация PowerPoint</vt:lpstr>
      <vt:lpstr>Главная задача экономиста</vt:lpstr>
      <vt:lpstr>История происхождения понятия  «Цифровая экономика»</vt:lpstr>
      <vt:lpstr>ИНСТРУМЕНТЫ ЦИФРОВОЙ ЭКОНОМИКИ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Профессия менеджер</vt:lpstr>
      <vt:lpstr>Презентация PowerPoint</vt:lpstr>
      <vt:lpstr> Профессия финансист</vt:lpstr>
      <vt:lpstr>Профессия финансовый аналитик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38.00.00 ЦИФРОВАЯ ЭКОНОМИКА</dc:title>
  <dc:creator>Володина Татьяна Викторовна</dc:creator>
  <cp:lastModifiedBy>Карпенко Татьяна Викторовна</cp:lastModifiedBy>
  <cp:revision>5</cp:revision>
  <cp:lastPrinted>2023-07-04T14:04:20Z</cp:lastPrinted>
  <dcterms:created xsi:type="dcterms:W3CDTF">2022-11-23T06:20:42Z</dcterms:created>
  <dcterms:modified xsi:type="dcterms:W3CDTF">2024-04-06T12:33:25Z</dcterms:modified>
</cp:coreProperties>
</file>